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55"/>
  </p:notesMasterIdLst>
  <p:sldIdLst>
    <p:sldId id="256" r:id="rId5"/>
    <p:sldId id="258" r:id="rId6"/>
    <p:sldId id="260" r:id="rId7"/>
    <p:sldId id="262" r:id="rId8"/>
    <p:sldId id="305" r:id="rId9"/>
    <p:sldId id="311" r:id="rId10"/>
    <p:sldId id="315" r:id="rId11"/>
    <p:sldId id="320" r:id="rId12"/>
    <p:sldId id="312" r:id="rId13"/>
    <p:sldId id="323" r:id="rId14"/>
    <p:sldId id="324" r:id="rId15"/>
    <p:sldId id="317" r:id="rId16"/>
    <p:sldId id="313" r:id="rId17"/>
    <p:sldId id="318" r:id="rId18"/>
    <p:sldId id="319" r:id="rId19"/>
    <p:sldId id="306" r:id="rId20"/>
    <p:sldId id="372" r:id="rId21"/>
    <p:sldId id="371" r:id="rId22"/>
    <p:sldId id="271" r:id="rId23"/>
    <p:sldId id="331" r:id="rId24"/>
    <p:sldId id="307" r:id="rId25"/>
    <p:sldId id="381" r:id="rId26"/>
    <p:sldId id="382" r:id="rId27"/>
    <p:sldId id="361" r:id="rId28"/>
    <p:sldId id="362" r:id="rId29"/>
    <p:sldId id="308" r:id="rId30"/>
    <p:sldId id="356" r:id="rId31"/>
    <p:sldId id="335" r:id="rId32"/>
    <p:sldId id="366" r:id="rId33"/>
    <p:sldId id="355" r:id="rId34"/>
    <p:sldId id="341" r:id="rId35"/>
    <p:sldId id="344" r:id="rId36"/>
    <p:sldId id="353" r:id="rId37"/>
    <p:sldId id="334" r:id="rId38"/>
    <p:sldId id="326" r:id="rId39"/>
    <p:sldId id="354" r:id="rId40"/>
    <p:sldId id="343" r:id="rId41"/>
    <p:sldId id="347" r:id="rId42"/>
    <p:sldId id="309" r:id="rId43"/>
    <p:sldId id="350" r:id="rId44"/>
    <p:sldId id="349" r:id="rId45"/>
    <p:sldId id="364" r:id="rId46"/>
    <p:sldId id="367" r:id="rId47"/>
    <p:sldId id="345" r:id="rId48"/>
    <p:sldId id="337" r:id="rId49"/>
    <p:sldId id="339" r:id="rId50"/>
    <p:sldId id="346" r:id="rId51"/>
    <p:sldId id="348" r:id="rId52"/>
    <p:sldId id="358" r:id="rId53"/>
    <p:sldId id="284" r:id="rId54"/>
  </p:sldIdLst>
  <p:sldSz cx="9144000" cy="5143500" type="screen16x9"/>
  <p:notesSz cx="6858000" cy="9144000"/>
  <p:embeddedFontLst>
    <p:embeddedFont>
      <p:font typeface="Aharoni" panose="020B0604020202020204" charset="-79"/>
      <p:bold r:id="rId56"/>
    </p:embeddedFont>
    <p:embeddedFont>
      <p:font typeface="Anton" panose="020B0604020202020204" charset="0"/>
      <p:regular r:id="rId57"/>
    </p:embeddedFont>
    <p:embeddedFont>
      <p:font typeface="Jumble" panose="020B0604020202020204" charset="0"/>
      <p:regular r:id="rId58"/>
    </p:embeddedFont>
    <p:embeddedFont>
      <p:font typeface="Staatliches" panose="020B0604020202020204" charset="0"/>
      <p:regular r:id="rId59"/>
    </p:embeddedFont>
    <p:embeddedFont>
      <p:font typeface="Work Sans"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89"/>
    <a:srgbClr val="1F0626"/>
    <a:srgbClr val="1B0625"/>
    <a:srgbClr val="EFEFEF"/>
    <a:srgbClr val="FFFFFF"/>
    <a:srgbClr val="FFD2B3"/>
    <a:srgbClr val="FFFF99"/>
    <a:srgbClr val="FFCCCC"/>
    <a:srgbClr val="130824"/>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A56F4E-094B-4E8F-99A9-9F0BDBC92573}" v="12433" vWet="12435" dt="2022-09-14T14:45:08.431"/>
    <p1510:client id="{D0F2D373-F539-4DAE-8C4F-D9FF5D62FD3C}" v="9149" dt="2022-09-14T15:02:11.461"/>
  </p1510:revLst>
</p1510:revInfo>
</file>

<file path=ppt/tableStyles.xml><?xml version="1.0" encoding="utf-8"?>
<a:tblStyleLst xmlns:a="http://schemas.openxmlformats.org/drawingml/2006/main" def="{2B2101B8-7944-4552-A5D2-F991BA35421F}">
  <a:tblStyle styleId="{2B2101B8-7944-4552-A5D2-F991BA3542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ika Bimal Attodi /IT" userId="fa6d1534-e770-4995-a0cc-7a8158fec6bf" providerId="ADAL" clId="{19A56F4E-094B-4E8F-99A9-9F0BDBC92573}"/>
    <pc:docChg chg="undo redo custSel addSld delSld modSld sldOrd">
      <pc:chgData name="Rishika Bimal Attodi /IT" userId="fa6d1534-e770-4995-a0cc-7a8158fec6bf" providerId="ADAL" clId="{19A56F4E-094B-4E8F-99A9-9F0BDBC92573}" dt="2022-09-14T14:44:57.438" v="12151" actId="20577"/>
      <pc:docMkLst>
        <pc:docMk/>
      </pc:docMkLst>
      <pc:sldChg chg="modSp mod">
        <pc:chgData name="Rishika Bimal Attodi /IT" userId="fa6d1534-e770-4995-a0cc-7a8158fec6bf" providerId="ADAL" clId="{19A56F4E-094B-4E8F-99A9-9F0BDBC92573}" dt="2022-09-13T13:34:48.720" v="0"/>
        <pc:sldMkLst>
          <pc:docMk/>
          <pc:sldMk cId="0" sldId="259"/>
        </pc:sldMkLst>
        <pc:spChg chg="mod">
          <ac:chgData name="Rishika Bimal Attodi /IT" userId="fa6d1534-e770-4995-a0cc-7a8158fec6bf" providerId="ADAL" clId="{19A56F4E-094B-4E8F-99A9-9F0BDBC92573}" dt="2022-09-13T13:34:48.720" v="0"/>
          <ac:spMkLst>
            <pc:docMk/>
            <pc:sldMk cId="0" sldId="259"/>
            <ac:spMk id="266" creationId="{00000000-0000-0000-0000-000000000000}"/>
          </ac:spMkLst>
        </pc:spChg>
      </pc:sldChg>
      <pc:sldChg chg="modSp mod">
        <pc:chgData name="Rishika Bimal Attodi /IT" userId="fa6d1534-e770-4995-a0cc-7a8158fec6bf" providerId="ADAL" clId="{19A56F4E-094B-4E8F-99A9-9F0BDBC92573}" dt="2022-09-13T13:37:51.655" v="1" actId="14100"/>
        <pc:sldMkLst>
          <pc:docMk/>
          <pc:sldMk cId="0" sldId="260"/>
        </pc:sldMkLst>
        <pc:spChg chg="mod">
          <ac:chgData name="Rishika Bimal Attodi /IT" userId="fa6d1534-e770-4995-a0cc-7a8158fec6bf" providerId="ADAL" clId="{19A56F4E-094B-4E8F-99A9-9F0BDBC92573}" dt="2022-09-13T13:37:51.655" v="1" actId="14100"/>
          <ac:spMkLst>
            <pc:docMk/>
            <pc:sldMk cId="0" sldId="260"/>
            <ac:spMk id="276" creationId="{00000000-0000-0000-0000-000000000000}"/>
          </ac:spMkLst>
        </pc:spChg>
      </pc:sldChg>
      <pc:sldChg chg="modSp mod">
        <pc:chgData name="Rishika Bimal Attodi /IT" userId="fa6d1534-e770-4995-a0cc-7a8158fec6bf" providerId="ADAL" clId="{19A56F4E-094B-4E8F-99A9-9F0BDBC92573}" dt="2022-09-13T13:38:06.434" v="2" actId="20577"/>
        <pc:sldMkLst>
          <pc:docMk/>
          <pc:sldMk cId="0" sldId="262"/>
        </pc:sldMkLst>
        <pc:spChg chg="mod">
          <ac:chgData name="Rishika Bimal Attodi /IT" userId="fa6d1534-e770-4995-a0cc-7a8158fec6bf" providerId="ADAL" clId="{19A56F4E-094B-4E8F-99A9-9F0BDBC92573}" dt="2022-09-13T13:38:06.434" v="2" actId="20577"/>
          <ac:spMkLst>
            <pc:docMk/>
            <pc:sldMk cId="0" sldId="262"/>
            <ac:spMk id="301" creationId="{00000000-0000-0000-0000-000000000000}"/>
          </ac:spMkLst>
        </pc:spChg>
      </pc:sldChg>
      <pc:sldChg chg="modNotesTx">
        <pc:chgData name="Rishika Bimal Attodi /IT" userId="fa6d1534-e770-4995-a0cc-7a8158fec6bf" providerId="ADAL" clId="{19A56F4E-094B-4E8F-99A9-9F0BDBC92573}" dt="2022-09-13T13:50:06.557" v="77" actId="20577"/>
        <pc:sldMkLst>
          <pc:docMk/>
          <pc:sldMk cId="1475626205" sldId="306"/>
        </pc:sldMkLst>
      </pc:sldChg>
      <pc:sldChg chg="del">
        <pc:chgData name="Rishika Bimal Attodi /IT" userId="fa6d1534-e770-4995-a0cc-7a8158fec6bf" providerId="ADAL" clId="{19A56F4E-094B-4E8F-99A9-9F0BDBC92573}" dt="2022-09-13T13:39:56.317" v="21" actId="47"/>
        <pc:sldMkLst>
          <pc:docMk/>
          <pc:sldMk cId="27496280" sldId="309"/>
        </pc:sldMkLst>
      </pc:sldChg>
      <pc:sldChg chg="modSp add mod">
        <pc:chgData name="Rishika Bimal Attodi /IT" userId="fa6d1534-e770-4995-a0cc-7a8158fec6bf" providerId="ADAL" clId="{19A56F4E-094B-4E8F-99A9-9F0BDBC92573}" dt="2022-09-13T13:39:27.088" v="5" actId="20577"/>
        <pc:sldMkLst>
          <pc:docMk/>
          <pc:sldMk cId="535046514" sldId="309"/>
        </pc:sldMkLst>
        <pc:spChg chg="mod">
          <ac:chgData name="Rishika Bimal Attodi /IT" userId="fa6d1534-e770-4995-a0cc-7a8158fec6bf" providerId="ADAL" clId="{19A56F4E-094B-4E8F-99A9-9F0BDBC92573}" dt="2022-09-13T13:39:27.088" v="5" actId="20577"/>
          <ac:spMkLst>
            <pc:docMk/>
            <pc:sldMk cId="535046514" sldId="309"/>
            <ac:spMk id="278" creationId="{00000000-0000-0000-0000-000000000000}"/>
          </ac:spMkLst>
        </pc:spChg>
      </pc:sldChg>
      <pc:sldChg chg="modSp mod">
        <pc:chgData name="Rishika Bimal Attodi /IT" userId="fa6d1534-e770-4995-a0cc-7a8158fec6bf" providerId="ADAL" clId="{19A56F4E-094B-4E8F-99A9-9F0BDBC92573}" dt="2022-09-13T13:39:46.303" v="20"/>
        <pc:sldMkLst>
          <pc:docMk/>
          <pc:sldMk cId="535046514" sldId="310"/>
        </pc:sldMkLst>
        <pc:spChg chg="mod">
          <ac:chgData name="Rishika Bimal Attodi /IT" userId="fa6d1534-e770-4995-a0cc-7a8158fec6bf" providerId="ADAL" clId="{19A56F4E-094B-4E8F-99A9-9F0BDBC92573}" dt="2022-09-13T13:39:46.303" v="20"/>
          <ac:spMkLst>
            <pc:docMk/>
            <pc:sldMk cId="535046514" sldId="310"/>
            <ac:spMk id="276" creationId="{00000000-0000-0000-0000-000000000000}"/>
          </ac:spMkLst>
        </pc:spChg>
      </pc:sldChg>
      <pc:sldChg chg="modSp add del mod">
        <pc:chgData name="Rishika Bimal Attodi /IT" userId="fa6d1534-e770-4995-a0cc-7a8158fec6bf" providerId="ADAL" clId="{19A56F4E-094B-4E8F-99A9-9F0BDBC92573}" dt="2022-09-14T08:22:11.955" v="81" actId="47"/>
        <pc:sldMkLst>
          <pc:docMk/>
          <pc:sldMk cId="654271761" sldId="310"/>
        </pc:sldMkLst>
        <pc:spChg chg="mod">
          <ac:chgData name="Rishika Bimal Attodi /IT" userId="fa6d1534-e770-4995-a0cc-7a8158fec6bf" providerId="ADAL" clId="{19A56F4E-094B-4E8F-99A9-9F0BDBC92573}" dt="2022-09-14T08:22:07.923" v="80" actId="20577"/>
          <ac:spMkLst>
            <pc:docMk/>
            <pc:sldMk cId="654271761" sldId="310"/>
            <ac:spMk id="278" creationId="{00000000-0000-0000-0000-000000000000}"/>
          </ac:spMkLst>
        </pc:spChg>
      </pc:sldChg>
      <pc:sldChg chg="modSp add mod ord">
        <pc:chgData name="Rishika Bimal Attodi /IT" userId="fa6d1534-e770-4995-a0cc-7a8158fec6bf" providerId="ADAL" clId="{19A56F4E-094B-4E8F-99A9-9F0BDBC92573}" dt="2022-09-14T08:22:24.694" v="100" actId="20577"/>
        <pc:sldMkLst>
          <pc:docMk/>
          <pc:sldMk cId="2293455322" sldId="310"/>
        </pc:sldMkLst>
        <pc:spChg chg="mod">
          <ac:chgData name="Rishika Bimal Attodi /IT" userId="fa6d1534-e770-4995-a0cc-7a8158fec6bf" providerId="ADAL" clId="{19A56F4E-094B-4E8F-99A9-9F0BDBC92573}" dt="2022-09-14T08:22:24.694" v="100" actId="20577"/>
          <ac:spMkLst>
            <pc:docMk/>
            <pc:sldMk cId="2293455322" sldId="310"/>
            <ac:spMk id="276" creationId="{00000000-0000-0000-0000-000000000000}"/>
          </ac:spMkLst>
        </pc:spChg>
        <pc:spChg chg="mod">
          <ac:chgData name="Rishika Bimal Attodi /IT" userId="fa6d1534-e770-4995-a0cc-7a8158fec6bf" providerId="ADAL" clId="{19A56F4E-094B-4E8F-99A9-9F0BDBC92573}" dt="2022-09-14T08:22:17.890" v="86" actId="20577"/>
          <ac:spMkLst>
            <pc:docMk/>
            <pc:sldMk cId="2293455322" sldId="310"/>
            <ac:spMk id="278" creationId="{00000000-0000-0000-0000-000000000000}"/>
          </ac:spMkLst>
        </pc:spChg>
      </pc:sldChg>
      <pc:sldChg chg="addSp delSp modSp new mod">
        <pc:chgData name="Rishika Bimal Attodi /IT" userId="fa6d1534-e770-4995-a0cc-7a8158fec6bf" providerId="ADAL" clId="{19A56F4E-094B-4E8F-99A9-9F0BDBC92573}" dt="2022-09-14T12:16:16.331" v="8467" actId="113"/>
        <pc:sldMkLst>
          <pc:docMk/>
          <pc:sldMk cId="1023570841" sldId="311"/>
        </pc:sldMkLst>
        <pc:spChg chg="mod">
          <ac:chgData name="Rishika Bimal Attodi /IT" userId="fa6d1534-e770-4995-a0cc-7a8158fec6bf" providerId="ADAL" clId="{19A56F4E-094B-4E8F-99A9-9F0BDBC92573}" dt="2022-09-14T09:17:31.883" v="1759" actId="20577"/>
          <ac:spMkLst>
            <pc:docMk/>
            <pc:sldMk cId="1023570841" sldId="311"/>
            <ac:spMk id="2" creationId="{4B1267AC-FEC7-A3C8-6FD3-2B419DF924E7}"/>
          </ac:spMkLst>
        </pc:spChg>
        <pc:spChg chg="add del">
          <ac:chgData name="Rishika Bimal Attodi /IT" userId="fa6d1534-e770-4995-a0cc-7a8158fec6bf" providerId="ADAL" clId="{19A56F4E-094B-4E8F-99A9-9F0BDBC92573}" dt="2022-09-14T08:36:30.717" v="160" actId="478"/>
          <ac:spMkLst>
            <pc:docMk/>
            <pc:sldMk cId="1023570841" sldId="311"/>
            <ac:spMk id="3" creationId="{ADCCD323-0CDD-8F73-179D-E71C25D9A8A6}"/>
          </ac:spMkLst>
        </pc:spChg>
        <pc:spChg chg="add mod">
          <ac:chgData name="Rishika Bimal Attodi /IT" userId="fa6d1534-e770-4995-a0cc-7a8158fec6bf" providerId="ADAL" clId="{19A56F4E-094B-4E8F-99A9-9F0BDBC92573}" dt="2022-09-14T12:16:16.331" v="8467" actId="113"/>
          <ac:spMkLst>
            <pc:docMk/>
            <pc:sldMk cId="1023570841" sldId="311"/>
            <ac:spMk id="4" creationId="{99DE4F50-9996-F28A-AA78-89CA7460183F}"/>
          </ac:spMkLst>
        </pc:spChg>
      </pc:sldChg>
      <pc:sldChg chg="add del">
        <pc:chgData name="Rishika Bimal Attodi /IT" userId="fa6d1534-e770-4995-a0cc-7a8158fec6bf" providerId="ADAL" clId="{19A56F4E-094B-4E8F-99A9-9F0BDBC92573}" dt="2022-09-14T08:34:16.558" v="102" actId="47"/>
        <pc:sldMkLst>
          <pc:docMk/>
          <pc:sldMk cId="1598936731" sldId="311"/>
        </pc:sldMkLst>
      </pc:sldChg>
      <pc:sldChg chg="new del">
        <pc:chgData name="Rishika Bimal Attodi /IT" userId="fa6d1534-e770-4995-a0cc-7a8158fec6bf" providerId="ADAL" clId="{19A56F4E-094B-4E8F-99A9-9F0BDBC92573}" dt="2022-09-14T08:34:30.830" v="104" actId="47"/>
        <pc:sldMkLst>
          <pc:docMk/>
          <pc:sldMk cId="2571319827" sldId="311"/>
        </pc:sldMkLst>
      </pc:sldChg>
      <pc:sldChg chg="addSp delSp modSp add mod">
        <pc:chgData name="Rishika Bimal Attodi /IT" userId="fa6d1534-e770-4995-a0cc-7a8158fec6bf" providerId="ADAL" clId="{19A56F4E-094B-4E8F-99A9-9F0BDBC92573}" dt="2022-09-14T10:59:57.352" v="7166" actId="20577"/>
        <pc:sldMkLst>
          <pc:docMk/>
          <pc:sldMk cId="662278426" sldId="312"/>
        </pc:sldMkLst>
        <pc:spChg chg="mod">
          <ac:chgData name="Rishika Bimal Attodi /IT" userId="fa6d1534-e770-4995-a0cc-7a8158fec6bf" providerId="ADAL" clId="{19A56F4E-094B-4E8F-99A9-9F0BDBC92573}" dt="2022-09-14T08:36:03.048" v="158" actId="313"/>
          <ac:spMkLst>
            <pc:docMk/>
            <pc:sldMk cId="662278426" sldId="312"/>
            <ac:spMk id="2" creationId="{4B1267AC-FEC7-A3C8-6FD3-2B419DF924E7}"/>
          </ac:spMkLst>
        </pc:spChg>
        <pc:spChg chg="add del mod">
          <ac:chgData name="Rishika Bimal Attodi /IT" userId="fa6d1534-e770-4995-a0cc-7a8158fec6bf" providerId="ADAL" clId="{19A56F4E-094B-4E8F-99A9-9F0BDBC92573}" dt="2022-09-14T09:27:03.402" v="2212" actId="478"/>
          <ac:spMkLst>
            <pc:docMk/>
            <pc:sldMk cId="662278426" sldId="312"/>
            <ac:spMk id="3" creationId="{2FACB8D9-2C4F-C34A-FAF7-C8842F0C61F5}"/>
          </ac:spMkLst>
        </pc:spChg>
        <pc:spChg chg="add mod">
          <ac:chgData name="Rishika Bimal Attodi /IT" userId="fa6d1534-e770-4995-a0cc-7a8158fec6bf" providerId="ADAL" clId="{19A56F4E-094B-4E8F-99A9-9F0BDBC92573}" dt="2022-09-14T10:59:57.352" v="7166" actId="20577"/>
          <ac:spMkLst>
            <pc:docMk/>
            <pc:sldMk cId="662278426" sldId="312"/>
            <ac:spMk id="4" creationId="{3C53A7A3-7A4C-39FA-6EF9-67BA736DFBD7}"/>
          </ac:spMkLst>
        </pc:spChg>
      </pc:sldChg>
      <pc:sldChg chg="addSp delSp modSp new mod modNotesTx">
        <pc:chgData name="Rishika Bimal Attodi /IT" userId="fa6d1534-e770-4995-a0cc-7a8158fec6bf" providerId="ADAL" clId="{19A56F4E-094B-4E8F-99A9-9F0BDBC92573}" dt="2022-09-14T09:25:42.668" v="2205" actId="313"/>
        <pc:sldMkLst>
          <pc:docMk/>
          <pc:sldMk cId="1475914024" sldId="315"/>
        </pc:sldMkLst>
        <pc:spChg chg="del">
          <ac:chgData name="Rishika Bimal Attodi /IT" userId="fa6d1534-e770-4995-a0cc-7a8158fec6bf" providerId="ADAL" clId="{19A56F4E-094B-4E8F-99A9-9F0BDBC92573}" dt="2022-09-14T08:41:44.488" v="190" actId="478"/>
          <ac:spMkLst>
            <pc:docMk/>
            <pc:sldMk cId="1475914024" sldId="315"/>
            <ac:spMk id="2" creationId="{DDD11C86-DE6D-733A-0E85-41A2CA95071B}"/>
          </ac:spMkLst>
        </pc:spChg>
        <pc:spChg chg="add del mod">
          <ac:chgData name="Rishika Bimal Attodi /IT" userId="fa6d1534-e770-4995-a0cc-7a8158fec6bf" providerId="ADAL" clId="{19A56F4E-094B-4E8F-99A9-9F0BDBC92573}" dt="2022-09-14T09:02:11.614" v="423" actId="1035"/>
          <ac:spMkLst>
            <pc:docMk/>
            <pc:sldMk cId="1475914024" sldId="315"/>
            <ac:spMk id="5" creationId="{3F9B9E98-AF7F-FEEF-540B-5F07E9AAC946}"/>
          </ac:spMkLst>
        </pc:spChg>
        <pc:spChg chg="add mod">
          <ac:chgData name="Rishika Bimal Attodi /IT" userId="fa6d1534-e770-4995-a0cc-7a8158fec6bf" providerId="ADAL" clId="{19A56F4E-094B-4E8F-99A9-9F0BDBC92573}" dt="2022-09-14T09:25:42.668" v="2205" actId="313"/>
          <ac:spMkLst>
            <pc:docMk/>
            <pc:sldMk cId="1475914024" sldId="315"/>
            <ac:spMk id="7" creationId="{3D70D148-7446-F85F-FA26-2245F07EE739}"/>
          </ac:spMkLst>
        </pc:spChg>
        <pc:spChg chg="add mod">
          <ac:chgData name="Rishika Bimal Attodi /IT" userId="fa6d1534-e770-4995-a0cc-7a8158fec6bf" providerId="ADAL" clId="{19A56F4E-094B-4E8F-99A9-9F0BDBC92573}" dt="2022-09-14T09:07:14.291" v="934" actId="1037"/>
          <ac:spMkLst>
            <pc:docMk/>
            <pc:sldMk cId="1475914024" sldId="315"/>
            <ac:spMk id="9" creationId="{00C4ED77-0C6C-C2C0-8D5F-1BD5E6524165}"/>
          </ac:spMkLst>
        </pc:spChg>
        <pc:spChg chg="add mod">
          <ac:chgData name="Rishika Bimal Attodi /IT" userId="fa6d1534-e770-4995-a0cc-7a8158fec6bf" providerId="ADAL" clId="{19A56F4E-094B-4E8F-99A9-9F0BDBC92573}" dt="2022-09-14T09:08:58.121" v="1027" actId="14100"/>
          <ac:spMkLst>
            <pc:docMk/>
            <pc:sldMk cId="1475914024" sldId="315"/>
            <ac:spMk id="10" creationId="{B6682FD4-734C-EB5C-ACA9-5318D499F6DE}"/>
          </ac:spMkLst>
        </pc:spChg>
        <pc:picChg chg="add mod">
          <ac:chgData name="Rishika Bimal Attodi /IT" userId="fa6d1534-e770-4995-a0cc-7a8158fec6bf" providerId="ADAL" clId="{19A56F4E-094B-4E8F-99A9-9F0BDBC92573}" dt="2022-09-14T09:09:00.138" v="1029" actId="1076"/>
          <ac:picMkLst>
            <pc:docMk/>
            <pc:sldMk cId="1475914024" sldId="315"/>
            <ac:picMk id="3" creationId="{12B17A56-0F24-D23E-FA68-1B6DD1A1CFD4}"/>
          </ac:picMkLst>
        </pc:picChg>
        <pc:picChg chg="add del mod">
          <ac:chgData name="Rishika Bimal Attodi /IT" userId="fa6d1534-e770-4995-a0cc-7a8158fec6bf" providerId="ADAL" clId="{19A56F4E-094B-4E8F-99A9-9F0BDBC92573}" dt="2022-09-14T08:53:13.734" v="194"/>
          <ac:picMkLst>
            <pc:docMk/>
            <pc:sldMk cId="1475914024" sldId="315"/>
            <ac:picMk id="4" creationId="{26977A62-96EB-F02A-A7AB-1DCEB85F30C7}"/>
          </ac:picMkLst>
        </pc:picChg>
        <pc:picChg chg="add del mod">
          <ac:chgData name="Rishika Bimal Attodi /IT" userId="fa6d1534-e770-4995-a0cc-7a8158fec6bf" providerId="ADAL" clId="{19A56F4E-094B-4E8F-99A9-9F0BDBC92573}" dt="2022-09-14T08:53:27.132" v="201" actId="478"/>
          <ac:picMkLst>
            <pc:docMk/>
            <pc:sldMk cId="1475914024" sldId="315"/>
            <ac:picMk id="6" creationId="{F66D29E4-5D31-E1A7-2381-EA000565926A}"/>
          </ac:picMkLst>
        </pc:picChg>
        <pc:picChg chg="add mod">
          <ac:chgData name="Rishika Bimal Attodi /IT" userId="fa6d1534-e770-4995-a0cc-7a8158fec6bf" providerId="ADAL" clId="{19A56F4E-094B-4E8F-99A9-9F0BDBC92573}" dt="2022-09-14T09:07:09.917" v="914" actId="1036"/>
          <ac:picMkLst>
            <pc:docMk/>
            <pc:sldMk cId="1475914024" sldId="315"/>
            <ac:picMk id="8" creationId="{F4F2340E-CC77-8196-A7F0-E3406AD0E6C1}"/>
          </ac:picMkLst>
        </pc:picChg>
      </pc:sldChg>
      <pc:sldChg chg="addSp delSp modSp add del mod">
        <pc:chgData name="Rishika Bimal Attodi /IT" userId="fa6d1534-e770-4995-a0cc-7a8158fec6bf" providerId="ADAL" clId="{19A56F4E-094B-4E8F-99A9-9F0BDBC92573}" dt="2022-09-14T08:39:03.742" v="188" actId="47"/>
        <pc:sldMkLst>
          <pc:docMk/>
          <pc:sldMk cId="2047156840" sldId="315"/>
        </pc:sldMkLst>
        <pc:spChg chg="del">
          <ac:chgData name="Rishika Bimal Attodi /IT" userId="fa6d1534-e770-4995-a0cc-7a8158fec6bf" providerId="ADAL" clId="{19A56F4E-094B-4E8F-99A9-9F0BDBC92573}" dt="2022-09-14T08:38:15.131" v="186" actId="478"/>
          <ac:spMkLst>
            <pc:docMk/>
            <pc:sldMk cId="2047156840" sldId="315"/>
            <ac:spMk id="2" creationId="{4B1267AC-FEC7-A3C8-6FD3-2B419DF924E7}"/>
          </ac:spMkLst>
        </pc:spChg>
        <pc:spChg chg="del">
          <ac:chgData name="Rishika Bimal Attodi /IT" userId="fa6d1534-e770-4995-a0cc-7a8158fec6bf" providerId="ADAL" clId="{19A56F4E-094B-4E8F-99A9-9F0BDBC92573}" dt="2022-09-14T08:38:12.430" v="185" actId="478"/>
          <ac:spMkLst>
            <pc:docMk/>
            <pc:sldMk cId="2047156840" sldId="315"/>
            <ac:spMk id="4" creationId="{99DE4F50-9996-F28A-AA78-89CA7460183F}"/>
          </ac:spMkLst>
        </pc:spChg>
        <pc:spChg chg="add del mod">
          <ac:chgData name="Rishika Bimal Attodi /IT" userId="fa6d1534-e770-4995-a0cc-7a8158fec6bf" providerId="ADAL" clId="{19A56F4E-094B-4E8F-99A9-9F0BDBC92573}" dt="2022-09-14T08:38:19.751" v="187" actId="478"/>
          <ac:spMkLst>
            <pc:docMk/>
            <pc:sldMk cId="2047156840" sldId="315"/>
            <ac:spMk id="5" creationId="{0184B96E-1CAB-7242-5EE4-7EFA2D34756A}"/>
          </ac:spMkLst>
        </pc:spChg>
      </pc:sldChg>
      <pc:sldChg chg="modSp add mod ord">
        <pc:chgData name="Rishika Bimal Attodi /IT" userId="fa6d1534-e770-4995-a0cc-7a8158fec6bf" providerId="ADAL" clId="{19A56F4E-094B-4E8F-99A9-9F0BDBC92573}" dt="2022-09-14T09:16:59.849" v="1752" actId="20577"/>
        <pc:sldMkLst>
          <pc:docMk/>
          <pc:sldMk cId="489699109" sldId="320"/>
        </pc:sldMkLst>
        <pc:spChg chg="mod">
          <ac:chgData name="Rishika Bimal Attodi /IT" userId="fa6d1534-e770-4995-a0cc-7a8158fec6bf" providerId="ADAL" clId="{19A56F4E-094B-4E8F-99A9-9F0BDBC92573}" dt="2022-09-14T09:11:01.225" v="1047" actId="20577"/>
          <ac:spMkLst>
            <pc:docMk/>
            <pc:sldMk cId="489699109" sldId="320"/>
            <ac:spMk id="2" creationId="{4B1267AC-FEC7-A3C8-6FD3-2B419DF924E7}"/>
          </ac:spMkLst>
        </pc:spChg>
        <pc:spChg chg="mod">
          <ac:chgData name="Rishika Bimal Attodi /IT" userId="fa6d1534-e770-4995-a0cc-7a8158fec6bf" providerId="ADAL" clId="{19A56F4E-094B-4E8F-99A9-9F0BDBC92573}" dt="2022-09-14T09:16:59.849" v="1752" actId="20577"/>
          <ac:spMkLst>
            <pc:docMk/>
            <pc:sldMk cId="489699109" sldId="320"/>
            <ac:spMk id="4" creationId="{99DE4F50-9996-F28A-AA78-89CA7460183F}"/>
          </ac:spMkLst>
        </pc:spChg>
      </pc:sldChg>
      <pc:sldChg chg="add del">
        <pc:chgData name="Rishika Bimal Attodi /IT" userId="fa6d1534-e770-4995-a0cc-7a8158fec6bf" providerId="ADAL" clId="{19A56F4E-094B-4E8F-99A9-9F0BDBC92573}" dt="2022-09-14T09:10:49.509" v="1031" actId="47"/>
        <pc:sldMkLst>
          <pc:docMk/>
          <pc:sldMk cId="1987808868" sldId="320"/>
        </pc:sldMkLst>
      </pc:sldChg>
      <pc:sldChg chg="ord">
        <pc:chgData name="Rishika Bimal Attodi /IT" userId="fa6d1534-e770-4995-a0cc-7a8158fec6bf" providerId="ADAL" clId="{19A56F4E-094B-4E8F-99A9-9F0BDBC92573}" dt="2022-09-14T10:48:02.790" v="6589"/>
        <pc:sldMkLst>
          <pc:docMk/>
          <pc:sldMk cId="680404347" sldId="322"/>
        </pc:sldMkLst>
      </pc:sldChg>
      <pc:sldChg chg="delSp new del mod">
        <pc:chgData name="Rishika Bimal Attodi /IT" userId="fa6d1534-e770-4995-a0cc-7a8158fec6bf" providerId="ADAL" clId="{19A56F4E-094B-4E8F-99A9-9F0BDBC92573}" dt="2022-09-14T09:25:37.340" v="2204" actId="47"/>
        <pc:sldMkLst>
          <pc:docMk/>
          <pc:sldMk cId="3177176490" sldId="322"/>
        </pc:sldMkLst>
        <pc:spChg chg="del">
          <ac:chgData name="Rishika Bimal Attodi /IT" userId="fa6d1534-e770-4995-a0cc-7a8158fec6bf" providerId="ADAL" clId="{19A56F4E-094B-4E8F-99A9-9F0BDBC92573}" dt="2022-09-14T09:22:13.267" v="2203" actId="478"/>
          <ac:spMkLst>
            <pc:docMk/>
            <pc:sldMk cId="3177176490" sldId="322"/>
            <ac:spMk id="2" creationId="{F03D8197-53B6-6C05-80C0-0785C7756F7C}"/>
          </ac:spMkLst>
        </pc:spChg>
      </pc:sldChg>
      <pc:sldChg chg="delSp modSp add mod ord modNotesTx">
        <pc:chgData name="Rishika Bimal Attodi /IT" userId="fa6d1534-e770-4995-a0cc-7a8158fec6bf" providerId="ADAL" clId="{19A56F4E-094B-4E8F-99A9-9F0BDBC92573}" dt="2022-09-14T09:37:41.937" v="3828" actId="20577"/>
        <pc:sldMkLst>
          <pc:docMk/>
          <pc:sldMk cId="3519220251" sldId="323"/>
        </pc:sldMkLst>
        <pc:spChg chg="mod">
          <ac:chgData name="Rishika Bimal Attodi /IT" userId="fa6d1534-e770-4995-a0cc-7a8158fec6bf" providerId="ADAL" clId="{19A56F4E-094B-4E8F-99A9-9F0BDBC92573}" dt="2022-09-14T09:33:32.551" v="3258" actId="20577"/>
          <ac:spMkLst>
            <pc:docMk/>
            <pc:sldMk cId="3519220251" sldId="323"/>
            <ac:spMk id="5" creationId="{3F9B9E98-AF7F-FEEF-540B-5F07E9AAC946}"/>
          </ac:spMkLst>
        </pc:spChg>
        <pc:spChg chg="mod">
          <ac:chgData name="Rishika Bimal Attodi /IT" userId="fa6d1534-e770-4995-a0cc-7a8158fec6bf" providerId="ADAL" clId="{19A56F4E-094B-4E8F-99A9-9F0BDBC92573}" dt="2022-09-14T09:37:32.497" v="3826" actId="255"/>
          <ac:spMkLst>
            <pc:docMk/>
            <pc:sldMk cId="3519220251" sldId="323"/>
            <ac:spMk id="7" creationId="{3D70D148-7446-F85F-FA26-2245F07EE739}"/>
          </ac:spMkLst>
        </pc:spChg>
        <pc:picChg chg="del">
          <ac:chgData name="Rishika Bimal Attodi /IT" userId="fa6d1534-e770-4995-a0cc-7a8158fec6bf" providerId="ADAL" clId="{19A56F4E-094B-4E8F-99A9-9F0BDBC92573}" dt="2022-09-14T09:37:34.611" v="3827" actId="478"/>
          <ac:picMkLst>
            <pc:docMk/>
            <pc:sldMk cId="3519220251" sldId="323"/>
            <ac:picMk id="8" creationId="{F4F2340E-CC77-8196-A7F0-E3406AD0E6C1}"/>
          </ac:picMkLst>
        </pc:picChg>
      </pc:sldChg>
      <pc:sldChg chg="modSp add mod ord">
        <pc:chgData name="Rishika Bimal Attodi /IT" userId="fa6d1534-e770-4995-a0cc-7a8158fec6bf" providerId="ADAL" clId="{19A56F4E-094B-4E8F-99A9-9F0BDBC92573}" dt="2022-09-14T09:41:18.776" v="4134" actId="20577"/>
        <pc:sldMkLst>
          <pc:docMk/>
          <pc:sldMk cId="2589086690" sldId="324"/>
        </pc:sldMkLst>
        <pc:spChg chg="mod">
          <ac:chgData name="Rishika Bimal Attodi /IT" userId="fa6d1534-e770-4995-a0cc-7a8158fec6bf" providerId="ADAL" clId="{19A56F4E-094B-4E8F-99A9-9F0BDBC92573}" dt="2022-09-14T09:37:59.894" v="3833" actId="20577"/>
          <ac:spMkLst>
            <pc:docMk/>
            <pc:sldMk cId="2589086690" sldId="324"/>
            <ac:spMk id="2" creationId="{4B1267AC-FEC7-A3C8-6FD3-2B419DF924E7}"/>
          </ac:spMkLst>
        </pc:spChg>
        <pc:spChg chg="mod">
          <ac:chgData name="Rishika Bimal Attodi /IT" userId="fa6d1534-e770-4995-a0cc-7a8158fec6bf" providerId="ADAL" clId="{19A56F4E-094B-4E8F-99A9-9F0BDBC92573}" dt="2022-09-14T09:41:18.776" v="4134" actId="20577"/>
          <ac:spMkLst>
            <pc:docMk/>
            <pc:sldMk cId="2589086690" sldId="324"/>
            <ac:spMk id="4" creationId="{99DE4F50-9996-F28A-AA78-89CA7460183F}"/>
          </ac:spMkLst>
        </pc:spChg>
      </pc:sldChg>
      <pc:sldChg chg="addSp delSp modSp new mod">
        <pc:chgData name="Rishika Bimal Attodi /IT" userId="fa6d1534-e770-4995-a0cc-7a8158fec6bf" providerId="ADAL" clId="{19A56F4E-094B-4E8F-99A9-9F0BDBC92573}" dt="2022-09-14T09:47:20.203" v="4139" actId="1076"/>
        <pc:sldMkLst>
          <pc:docMk/>
          <pc:sldMk cId="179107971" sldId="327"/>
        </pc:sldMkLst>
        <pc:spChg chg="del">
          <ac:chgData name="Rishika Bimal Attodi /IT" userId="fa6d1534-e770-4995-a0cc-7a8158fec6bf" providerId="ADAL" clId="{19A56F4E-094B-4E8F-99A9-9F0BDBC92573}" dt="2022-09-14T09:47:12.035" v="4136" actId="478"/>
          <ac:spMkLst>
            <pc:docMk/>
            <pc:sldMk cId="179107971" sldId="327"/>
            <ac:spMk id="2" creationId="{E9FA7C5D-78FA-AB48-E1E2-7CA234951A4D}"/>
          </ac:spMkLst>
        </pc:spChg>
        <pc:picChg chg="add mod">
          <ac:chgData name="Rishika Bimal Attodi /IT" userId="fa6d1534-e770-4995-a0cc-7a8158fec6bf" providerId="ADAL" clId="{19A56F4E-094B-4E8F-99A9-9F0BDBC92573}" dt="2022-09-14T09:47:20.203" v="4139" actId="1076"/>
          <ac:picMkLst>
            <pc:docMk/>
            <pc:sldMk cId="179107971" sldId="327"/>
            <ac:picMk id="4" creationId="{223B1FE8-D37D-58A8-8446-A8D6CB795189}"/>
          </ac:picMkLst>
        </pc:picChg>
      </pc:sldChg>
      <pc:sldChg chg="delSp add mod">
        <pc:chgData name="Rishika Bimal Attodi /IT" userId="fa6d1534-e770-4995-a0cc-7a8158fec6bf" providerId="ADAL" clId="{19A56F4E-094B-4E8F-99A9-9F0BDBC92573}" dt="2022-09-14T09:51:13.127" v="4141" actId="478"/>
        <pc:sldMkLst>
          <pc:docMk/>
          <pc:sldMk cId="349513047" sldId="328"/>
        </pc:sldMkLst>
        <pc:picChg chg="del">
          <ac:chgData name="Rishika Bimal Attodi /IT" userId="fa6d1534-e770-4995-a0cc-7a8158fec6bf" providerId="ADAL" clId="{19A56F4E-094B-4E8F-99A9-9F0BDBC92573}" dt="2022-09-14T09:51:13.127" v="4141" actId="478"/>
          <ac:picMkLst>
            <pc:docMk/>
            <pc:sldMk cId="349513047" sldId="328"/>
            <ac:picMk id="4" creationId="{223B1FE8-D37D-58A8-8446-A8D6CB795189}"/>
          </ac:picMkLst>
        </pc:picChg>
      </pc:sldChg>
      <pc:sldChg chg="new del">
        <pc:chgData name="Rishika Bimal Attodi /IT" userId="fa6d1534-e770-4995-a0cc-7a8158fec6bf" providerId="ADAL" clId="{19A56F4E-094B-4E8F-99A9-9F0BDBC92573}" dt="2022-09-14T09:51:19.223" v="4143" actId="47"/>
        <pc:sldMkLst>
          <pc:docMk/>
          <pc:sldMk cId="1299519621" sldId="329"/>
        </pc:sldMkLst>
      </pc:sldChg>
      <pc:sldChg chg="addSp delSp modSp new mod ord">
        <pc:chgData name="Rishika Bimal Attodi /IT" userId="fa6d1534-e770-4995-a0cc-7a8158fec6bf" providerId="ADAL" clId="{19A56F4E-094B-4E8F-99A9-9F0BDBC92573}" dt="2022-09-14T10:04:08.668" v="4942" actId="20577"/>
        <pc:sldMkLst>
          <pc:docMk/>
          <pc:sldMk cId="2849587496" sldId="329"/>
        </pc:sldMkLst>
        <pc:spChg chg="del mod">
          <ac:chgData name="Rishika Bimal Attodi /IT" userId="fa6d1534-e770-4995-a0cc-7a8158fec6bf" providerId="ADAL" clId="{19A56F4E-094B-4E8F-99A9-9F0BDBC92573}" dt="2022-09-14T10:03:59.010" v="4926" actId="478"/>
          <ac:spMkLst>
            <pc:docMk/>
            <pc:sldMk cId="2849587496" sldId="329"/>
            <ac:spMk id="2" creationId="{F0CBE8B7-357B-87CE-D685-094E2A9B0B08}"/>
          </ac:spMkLst>
        </pc:spChg>
        <pc:spChg chg="mod">
          <ac:chgData name="Rishika Bimal Attodi /IT" userId="fa6d1534-e770-4995-a0cc-7a8158fec6bf" providerId="ADAL" clId="{19A56F4E-094B-4E8F-99A9-9F0BDBC92573}" dt="2022-09-14T10:03:31.245" v="4916" actId="20577"/>
          <ac:spMkLst>
            <pc:docMk/>
            <pc:sldMk cId="2849587496" sldId="329"/>
            <ac:spMk id="3" creationId="{7274C897-335C-7115-277E-458CF3F63E67}"/>
          </ac:spMkLst>
        </pc:spChg>
        <pc:spChg chg="add del mod">
          <ac:chgData name="Rishika Bimal Attodi /IT" userId="fa6d1534-e770-4995-a0cc-7a8158fec6bf" providerId="ADAL" clId="{19A56F4E-094B-4E8F-99A9-9F0BDBC92573}" dt="2022-09-14T10:03:56.987" v="4925"/>
          <ac:spMkLst>
            <pc:docMk/>
            <pc:sldMk cId="2849587496" sldId="329"/>
            <ac:spMk id="4" creationId="{983EED75-1AC1-0461-0534-0C8EBF6EF003}"/>
          </ac:spMkLst>
        </pc:spChg>
        <pc:spChg chg="mod">
          <ac:chgData name="Rishika Bimal Attodi /IT" userId="fa6d1534-e770-4995-a0cc-7a8158fec6bf" providerId="ADAL" clId="{19A56F4E-094B-4E8F-99A9-9F0BDBC92573}" dt="2022-09-14T10:03:47.829" v="4917"/>
          <ac:spMkLst>
            <pc:docMk/>
            <pc:sldMk cId="2849587496" sldId="329"/>
            <ac:spMk id="6" creationId="{BEA21AB0-FE6C-388E-E201-CF56B68452CD}"/>
          </ac:spMkLst>
        </pc:spChg>
        <pc:spChg chg="mod">
          <ac:chgData name="Rishika Bimal Attodi /IT" userId="fa6d1534-e770-4995-a0cc-7a8158fec6bf" providerId="ADAL" clId="{19A56F4E-094B-4E8F-99A9-9F0BDBC92573}" dt="2022-09-14T10:03:47.829" v="4917"/>
          <ac:spMkLst>
            <pc:docMk/>
            <pc:sldMk cId="2849587496" sldId="329"/>
            <ac:spMk id="7" creationId="{9533C84C-D03B-1989-295A-4C4D597EF886}"/>
          </ac:spMkLst>
        </pc:spChg>
        <pc:spChg chg="add del mod">
          <ac:chgData name="Rishika Bimal Attodi /IT" userId="fa6d1534-e770-4995-a0cc-7a8158fec6bf" providerId="ADAL" clId="{19A56F4E-094B-4E8F-99A9-9F0BDBC92573}" dt="2022-09-14T10:04:03.316" v="4929" actId="478"/>
          <ac:spMkLst>
            <pc:docMk/>
            <pc:sldMk cId="2849587496" sldId="329"/>
            <ac:spMk id="9" creationId="{6FFCACCB-A133-244B-A522-1964EC584083}"/>
          </ac:spMkLst>
        </pc:spChg>
        <pc:spChg chg="add del mod">
          <ac:chgData name="Rishika Bimal Attodi /IT" userId="fa6d1534-e770-4995-a0cc-7a8158fec6bf" providerId="ADAL" clId="{19A56F4E-094B-4E8F-99A9-9F0BDBC92573}" dt="2022-09-14T10:04:00.538" v="4928"/>
          <ac:spMkLst>
            <pc:docMk/>
            <pc:sldMk cId="2849587496" sldId="329"/>
            <ac:spMk id="10" creationId="{EA2D3F21-E388-BC6A-6CD6-47C7292DA2CB}"/>
          </ac:spMkLst>
        </pc:spChg>
        <pc:spChg chg="mod">
          <ac:chgData name="Rishika Bimal Attodi /IT" userId="fa6d1534-e770-4995-a0cc-7a8158fec6bf" providerId="ADAL" clId="{19A56F4E-094B-4E8F-99A9-9F0BDBC92573}" dt="2022-09-14T10:03:59.367" v="4927"/>
          <ac:spMkLst>
            <pc:docMk/>
            <pc:sldMk cId="2849587496" sldId="329"/>
            <ac:spMk id="12" creationId="{386F52A0-E31C-FD12-4F3E-5F9639BBAF6E}"/>
          </ac:spMkLst>
        </pc:spChg>
        <pc:spChg chg="mod">
          <ac:chgData name="Rishika Bimal Attodi /IT" userId="fa6d1534-e770-4995-a0cc-7a8158fec6bf" providerId="ADAL" clId="{19A56F4E-094B-4E8F-99A9-9F0BDBC92573}" dt="2022-09-14T10:03:59.367" v="4927"/>
          <ac:spMkLst>
            <pc:docMk/>
            <pc:sldMk cId="2849587496" sldId="329"/>
            <ac:spMk id="13" creationId="{9F6F5085-5B60-D4DB-D177-580A53096E44}"/>
          </ac:spMkLst>
        </pc:spChg>
        <pc:spChg chg="add mod">
          <ac:chgData name="Rishika Bimal Attodi /IT" userId="fa6d1534-e770-4995-a0cc-7a8158fec6bf" providerId="ADAL" clId="{19A56F4E-094B-4E8F-99A9-9F0BDBC92573}" dt="2022-09-14T10:04:08.668" v="4942" actId="20577"/>
          <ac:spMkLst>
            <pc:docMk/>
            <pc:sldMk cId="2849587496" sldId="329"/>
            <ac:spMk id="14" creationId="{F31C69C2-2D03-A759-12D0-26BA58EFA6A9}"/>
          </ac:spMkLst>
        </pc:spChg>
        <pc:spChg chg="mod">
          <ac:chgData name="Rishika Bimal Attodi /IT" userId="fa6d1534-e770-4995-a0cc-7a8158fec6bf" providerId="ADAL" clId="{19A56F4E-094B-4E8F-99A9-9F0BDBC92573}" dt="2022-09-14T10:04:04" v="4930"/>
          <ac:spMkLst>
            <pc:docMk/>
            <pc:sldMk cId="2849587496" sldId="329"/>
            <ac:spMk id="16" creationId="{07631701-7C4F-E5D8-E6B9-3EA4902EC0E3}"/>
          </ac:spMkLst>
        </pc:spChg>
        <pc:spChg chg="mod">
          <ac:chgData name="Rishika Bimal Attodi /IT" userId="fa6d1534-e770-4995-a0cc-7a8158fec6bf" providerId="ADAL" clId="{19A56F4E-094B-4E8F-99A9-9F0BDBC92573}" dt="2022-09-14T10:04:04" v="4930"/>
          <ac:spMkLst>
            <pc:docMk/>
            <pc:sldMk cId="2849587496" sldId="329"/>
            <ac:spMk id="17" creationId="{6AA5DDEE-5CC7-344B-306E-3836F25B5D46}"/>
          </ac:spMkLst>
        </pc:spChg>
        <pc:grpChg chg="add del mod">
          <ac:chgData name="Rishika Bimal Attodi /IT" userId="fa6d1534-e770-4995-a0cc-7a8158fec6bf" providerId="ADAL" clId="{19A56F4E-094B-4E8F-99A9-9F0BDBC92573}" dt="2022-09-14T10:03:56.987" v="4925"/>
          <ac:grpSpMkLst>
            <pc:docMk/>
            <pc:sldMk cId="2849587496" sldId="329"/>
            <ac:grpSpMk id="5" creationId="{65C0691E-1CC2-B978-7DBB-222EFF0E1CFC}"/>
          </ac:grpSpMkLst>
        </pc:grpChg>
        <pc:grpChg chg="add del mod">
          <ac:chgData name="Rishika Bimal Attodi /IT" userId="fa6d1534-e770-4995-a0cc-7a8158fec6bf" providerId="ADAL" clId="{19A56F4E-094B-4E8F-99A9-9F0BDBC92573}" dt="2022-09-14T10:04:00.538" v="4928"/>
          <ac:grpSpMkLst>
            <pc:docMk/>
            <pc:sldMk cId="2849587496" sldId="329"/>
            <ac:grpSpMk id="11" creationId="{E4C54986-0096-3D26-6FDF-1F0C72BE1988}"/>
          </ac:grpSpMkLst>
        </pc:grpChg>
        <pc:grpChg chg="add mod">
          <ac:chgData name="Rishika Bimal Attodi /IT" userId="fa6d1534-e770-4995-a0cc-7a8158fec6bf" providerId="ADAL" clId="{19A56F4E-094B-4E8F-99A9-9F0BDBC92573}" dt="2022-09-14T10:04:04" v="4930"/>
          <ac:grpSpMkLst>
            <pc:docMk/>
            <pc:sldMk cId="2849587496" sldId="329"/>
            <ac:grpSpMk id="15" creationId="{41E24424-C0FD-C3B9-2253-C3315F903D84}"/>
          </ac:grpSpMkLst>
        </pc:grpChg>
      </pc:sldChg>
      <pc:sldChg chg="modSp add mod">
        <pc:chgData name="Rishika Bimal Attodi /IT" userId="fa6d1534-e770-4995-a0cc-7a8158fec6bf" providerId="ADAL" clId="{19A56F4E-094B-4E8F-99A9-9F0BDBC92573}" dt="2022-09-14T10:12:31.414" v="5509" actId="20577"/>
        <pc:sldMkLst>
          <pc:docMk/>
          <pc:sldMk cId="1623833762" sldId="332"/>
        </pc:sldMkLst>
        <pc:spChg chg="mod">
          <ac:chgData name="Rishika Bimal Attodi /IT" userId="fa6d1534-e770-4995-a0cc-7a8158fec6bf" providerId="ADAL" clId="{19A56F4E-094B-4E8F-99A9-9F0BDBC92573}" dt="2022-09-14T10:12:31.414" v="5509" actId="20577"/>
          <ac:spMkLst>
            <pc:docMk/>
            <pc:sldMk cId="1623833762" sldId="332"/>
            <ac:spMk id="3" creationId="{7274C897-335C-7115-277E-458CF3F63E67}"/>
          </ac:spMkLst>
        </pc:spChg>
        <pc:spChg chg="mod">
          <ac:chgData name="Rishika Bimal Attodi /IT" userId="fa6d1534-e770-4995-a0cc-7a8158fec6bf" providerId="ADAL" clId="{19A56F4E-094B-4E8F-99A9-9F0BDBC92573}" dt="2022-09-14T10:04:26.543" v="4945" actId="20577"/>
          <ac:spMkLst>
            <pc:docMk/>
            <pc:sldMk cId="1623833762" sldId="332"/>
            <ac:spMk id="14" creationId="{F31C69C2-2D03-A759-12D0-26BA58EFA6A9}"/>
          </ac:spMkLst>
        </pc:spChg>
      </pc:sldChg>
      <pc:sldChg chg="modSp add del mod">
        <pc:chgData name="Rishika Bimal Attodi /IT" userId="fa6d1534-e770-4995-a0cc-7a8158fec6bf" providerId="ADAL" clId="{19A56F4E-094B-4E8F-99A9-9F0BDBC92573}" dt="2022-09-14T10:13:25.199" v="5525" actId="47"/>
        <pc:sldMkLst>
          <pc:docMk/>
          <pc:sldMk cId="1294015793" sldId="334"/>
        </pc:sldMkLst>
        <pc:spChg chg="mod">
          <ac:chgData name="Rishika Bimal Attodi /IT" userId="fa6d1534-e770-4995-a0cc-7a8158fec6bf" providerId="ADAL" clId="{19A56F4E-094B-4E8F-99A9-9F0BDBC92573}" dt="2022-09-14T10:13:16.918" v="5524" actId="20577"/>
          <ac:spMkLst>
            <pc:docMk/>
            <pc:sldMk cId="1294015793" sldId="334"/>
            <ac:spMk id="14" creationId="{F31C69C2-2D03-A759-12D0-26BA58EFA6A9}"/>
          </ac:spMkLst>
        </pc:spChg>
      </pc:sldChg>
      <pc:sldChg chg="add">
        <pc:chgData name="Rishika Bimal Attodi /IT" userId="fa6d1534-e770-4995-a0cc-7a8158fec6bf" providerId="ADAL" clId="{19A56F4E-094B-4E8F-99A9-9F0BDBC92573}" dt="2022-09-14T10:13:39.216" v="5526"/>
        <pc:sldMkLst>
          <pc:docMk/>
          <pc:sldMk cId="3495652177" sldId="334"/>
        </pc:sldMkLst>
      </pc:sldChg>
      <pc:sldChg chg="addSp delSp modSp add mod modNotesTx">
        <pc:chgData name="Rishika Bimal Attodi /IT" userId="fa6d1534-e770-4995-a0cc-7a8158fec6bf" providerId="ADAL" clId="{19A56F4E-094B-4E8F-99A9-9F0BDBC92573}" dt="2022-09-14T12:17:43.956" v="8506" actId="1038"/>
        <pc:sldMkLst>
          <pc:docMk/>
          <pc:sldMk cId="2212041683" sldId="335"/>
        </pc:sldMkLst>
        <pc:spChg chg="add mod">
          <ac:chgData name="Rishika Bimal Attodi /IT" userId="fa6d1534-e770-4995-a0cc-7a8158fec6bf" providerId="ADAL" clId="{19A56F4E-094B-4E8F-99A9-9F0BDBC92573}" dt="2022-09-14T12:05:37.350" v="8321" actId="14100"/>
          <ac:spMkLst>
            <pc:docMk/>
            <pc:sldMk cId="2212041683" sldId="335"/>
            <ac:spMk id="2" creationId="{4E3A5C04-C038-21C4-0E32-815B44CB70E8}"/>
          </ac:spMkLst>
        </pc:spChg>
        <pc:spChg chg="add mod">
          <ac:chgData name="Rishika Bimal Attodi /IT" userId="fa6d1534-e770-4995-a0cc-7a8158fec6bf" providerId="ADAL" clId="{19A56F4E-094B-4E8F-99A9-9F0BDBC92573}" dt="2022-09-14T10:14:55.551" v="5547" actId="207"/>
          <ac:spMkLst>
            <pc:docMk/>
            <pc:sldMk cId="2212041683" sldId="335"/>
            <ac:spMk id="3" creationId="{F63BE13C-B629-3889-4019-9045C96CF6C3}"/>
          </ac:spMkLst>
        </pc:spChg>
        <pc:spChg chg="add mod">
          <ac:chgData name="Rishika Bimal Attodi /IT" userId="fa6d1534-e770-4995-a0cc-7a8158fec6bf" providerId="ADAL" clId="{19A56F4E-094B-4E8F-99A9-9F0BDBC92573}" dt="2022-09-14T10:15:22.361" v="5563" actId="20577"/>
          <ac:spMkLst>
            <pc:docMk/>
            <pc:sldMk cId="2212041683" sldId="335"/>
            <ac:spMk id="5" creationId="{547EA694-1927-0596-1447-610942A4A65A}"/>
          </ac:spMkLst>
        </pc:spChg>
        <pc:spChg chg="add del mod">
          <ac:chgData name="Rishika Bimal Attodi /IT" userId="fa6d1534-e770-4995-a0cc-7a8158fec6bf" providerId="ADAL" clId="{19A56F4E-094B-4E8F-99A9-9F0BDBC92573}" dt="2022-09-14T10:16:26.810" v="5569" actId="478"/>
          <ac:spMkLst>
            <pc:docMk/>
            <pc:sldMk cId="2212041683" sldId="335"/>
            <ac:spMk id="6" creationId="{B4928E59-B80D-7E7D-A655-224725104C2F}"/>
          </ac:spMkLst>
        </pc:spChg>
        <pc:spChg chg="add mod">
          <ac:chgData name="Rishika Bimal Attodi /IT" userId="fa6d1534-e770-4995-a0cc-7a8158fec6bf" providerId="ADAL" clId="{19A56F4E-094B-4E8F-99A9-9F0BDBC92573}" dt="2022-09-14T10:18:44.438" v="5645" actId="207"/>
          <ac:spMkLst>
            <pc:docMk/>
            <pc:sldMk cId="2212041683" sldId="335"/>
            <ac:spMk id="7" creationId="{11CFDBC8-BF6C-E319-DA6F-E545EB9E35D1}"/>
          </ac:spMkLst>
        </pc:spChg>
        <pc:spChg chg="add mod">
          <ac:chgData name="Rishika Bimal Attodi /IT" userId="fa6d1534-e770-4995-a0cc-7a8158fec6bf" providerId="ADAL" clId="{19A56F4E-094B-4E8F-99A9-9F0BDBC92573}" dt="2022-09-14T10:19:03.201" v="5648" actId="1076"/>
          <ac:spMkLst>
            <pc:docMk/>
            <pc:sldMk cId="2212041683" sldId="335"/>
            <ac:spMk id="8" creationId="{AD9C77B0-C40D-F81B-721D-AFD9EE84A8E6}"/>
          </ac:spMkLst>
        </pc:spChg>
        <pc:spChg chg="add mod">
          <ac:chgData name="Rishika Bimal Attodi /IT" userId="fa6d1534-e770-4995-a0cc-7a8158fec6bf" providerId="ADAL" clId="{19A56F4E-094B-4E8F-99A9-9F0BDBC92573}" dt="2022-09-14T10:19:39.482" v="5664" actId="208"/>
          <ac:spMkLst>
            <pc:docMk/>
            <pc:sldMk cId="2212041683" sldId="335"/>
            <ac:spMk id="9" creationId="{409E12FA-FA29-E566-14BD-B1AC08D966FC}"/>
          </ac:spMkLst>
        </pc:spChg>
        <pc:spChg chg="add mod">
          <ac:chgData name="Rishika Bimal Attodi /IT" userId="fa6d1534-e770-4995-a0cc-7a8158fec6bf" providerId="ADAL" clId="{19A56F4E-094B-4E8F-99A9-9F0BDBC92573}" dt="2022-09-14T12:02:42.353" v="8138" actId="207"/>
          <ac:spMkLst>
            <pc:docMk/>
            <pc:sldMk cId="2212041683" sldId="335"/>
            <ac:spMk id="10" creationId="{1E1ED6F7-D775-26CE-34D7-384747ABE110}"/>
          </ac:spMkLst>
        </pc:spChg>
        <pc:spChg chg="mod">
          <ac:chgData name="Rishika Bimal Attodi /IT" userId="fa6d1534-e770-4995-a0cc-7a8158fec6bf" providerId="ADAL" clId="{19A56F4E-094B-4E8F-99A9-9F0BDBC92573}" dt="2022-09-14T10:47:36.983" v="6576" actId="14100"/>
          <ac:spMkLst>
            <pc:docMk/>
            <pc:sldMk cId="2212041683" sldId="335"/>
            <ac:spMk id="11" creationId="{528F548E-2DC2-A8C3-752B-655178F4797E}"/>
          </ac:spMkLst>
        </pc:spChg>
        <pc:spChg chg="mod">
          <ac:chgData name="Rishika Bimal Attodi /IT" userId="fa6d1534-e770-4995-a0cc-7a8158fec6bf" providerId="ADAL" clId="{19A56F4E-094B-4E8F-99A9-9F0BDBC92573}" dt="2022-09-14T10:47:50.961" v="6586" actId="1036"/>
          <ac:spMkLst>
            <pc:docMk/>
            <pc:sldMk cId="2212041683" sldId="335"/>
            <ac:spMk id="12" creationId="{197518CC-CFA1-CFEE-E0E6-F1DE8FE0E84D}"/>
          </ac:spMkLst>
        </pc:spChg>
        <pc:spChg chg="add mod">
          <ac:chgData name="Rishika Bimal Attodi /IT" userId="fa6d1534-e770-4995-a0cc-7a8158fec6bf" providerId="ADAL" clId="{19A56F4E-094B-4E8F-99A9-9F0BDBC92573}" dt="2022-09-14T10:23:18.009" v="5675" actId="208"/>
          <ac:spMkLst>
            <pc:docMk/>
            <pc:sldMk cId="2212041683" sldId="335"/>
            <ac:spMk id="13" creationId="{D2F2CF69-F316-0774-E81F-E065FAA7784E}"/>
          </ac:spMkLst>
        </pc:spChg>
        <pc:spChg chg="add mod">
          <ac:chgData name="Rishika Bimal Attodi /IT" userId="fa6d1534-e770-4995-a0cc-7a8158fec6bf" providerId="ADAL" clId="{19A56F4E-094B-4E8F-99A9-9F0BDBC92573}" dt="2022-09-14T10:24:20.699" v="5699" actId="2085"/>
          <ac:spMkLst>
            <pc:docMk/>
            <pc:sldMk cId="2212041683" sldId="335"/>
            <ac:spMk id="14" creationId="{0B6F5E4D-2C86-60EC-18C2-7CE0035C2B02}"/>
          </ac:spMkLst>
        </pc:spChg>
        <pc:spChg chg="add ord">
          <ac:chgData name="Rishika Bimal Attodi /IT" userId="fa6d1534-e770-4995-a0cc-7a8158fec6bf" providerId="ADAL" clId="{19A56F4E-094B-4E8F-99A9-9F0BDBC92573}" dt="2022-09-14T10:33:22.487" v="5810" actId="167"/>
          <ac:spMkLst>
            <pc:docMk/>
            <pc:sldMk cId="2212041683" sldId="335"/>
            <ac:spMk id="15" creationId="{FCE9844D-29DF-6EEA-2BA0-869AA56D6C91}"/>
          </ac:spMkLst>
        </pc:spChg>
        <pc:spChg chg="add mod">
          <ac:chgData name="Rishika Bimal Attodi /IT" userId="fa6d1534-e770-4995-a0cc-7a8158fec6bf" providerId="ADAL" clId="{19A56F4E-094B-4E8F-99A9-9F0BDBC92573}" dt="2022-09-14T10:26:15.523" v="5723" actId="20577"/>
          <ac:spMkLst>
            <pc:docMk/>
            <pc:sldMk cId="2212041683" sldId="335"/>
            <ac:spMk id="16" creationId="{3AA8D8DB-9771-EC91-D3B2-94047A864655}"/>
          </ac:spMkLst>
        </pc:spChg>
        <pc:spChg chg="add del mod">
          <ac:chgData name="Rishika Bimal Attodi /IT" userId="fa6d1534-e770-4995-a0cc-7a8158fec6bf" providerId="ADAL" clId="{19A56F4E-094B-4E8F-99A9-9F0BDBC92573}" dt="2022-09-14T10:28:02.010" v="5731" actId="478"/>
          <ac:spMkLst>
            <pc:docMk/>
            <pc:sldMk cId="2212041683" sldId="335"/>
            <ac:spMk id="17" creationId="{67AF7BF6-2F7E-DD60-4AC1-87E57700E4A1}"/>
          </ac:spMkLst>
        </pc:spChg>
        <pc:spChg chg="add mod">
          <ac:chgData name="Rishika Bimal Attodi /IT" userId="fa6d1534-e770-4995-a0cc-7a8158fec6bf" providerId="ADAL" clId="{19A56F4E-094B-4E8F-99A9-9F0BDBC92573}" dt="2022-09-14T10:35:26.449" v="5882" actId="20577"/>
          <ac:spMkLst>
            <pc:docMk/>
            <pc:sldMk cId="2212041683" sldId="335"/>
            <ac:spMk id="21" creationId="{5659D540-7E3D-28B8-F3BF-3A0CD91BA2FC}"/>
          </ac:spMkLst>
        </pc:spChg>
        <pc:spChg chg="add mod">
          <ac:chgData name="Rishika Bimal Attodi /IT" userId="fa6d1534-e770-4995-a0cc-7a8158fec6bf" providerId="ADAL" clId="{19A56F4E-094B-4E8F-99A9-9F0BDBC92573}" dt="2022-09-14T12:04:55.726" v="8297" actId="207"/>
          <ac:spMkLst>
            <pc:docMk/>
            <pc:sldMk cId="2212041683" sldId="335"/>
            <ac:spMk id="22" creationId="{F5DFE716-C0EF-8DB2-8CFB-27D64015833C}"/>
          </ac:spMkLst>
        </pc:spChg>
        <pc:spChg chg="add mod">
          <ac:chgData name="Rishika Bimal Attodi /IT" userId="fa6d1534-e770-4995-a0cc-7a8158fec6bf" providerId="ADAL" clId="{19A56F4E-094B-4E8F-99A9-9F0BDBC92573}" dt="2022-09-14T12:02:55.112" v="8161" actId="1038"/>
          <ac:spMkLst>
            <pc:docMk/>
            <pc:sldMk cId="2212041683" sldId="335"/>
            <ac:spMk id="23" creationId="{F0FA13BF-DE39-4152-D778-3AC6365511BE}"/>
          </ac:spMkLst>
        </pc:spChg>
        <pc:spChg chg="add mod">
          <ac:chgData name="Rishika Bimal Attodi /IT" userId="fa6d1534-e770-4995-a0cc-7a8158fec6bf" providerId="ADAL" clId="{19A56F4E-094B-4E8F-99A9-9F0BDBC92573}" dt="2022-09-14T10:35:46.963" v="5892" actId="20577"/>
          <ac:spMkLst>
            <pc:docMk/>
            <pc:sldMk cId="2212041683" sldId="335"/>
            <ac:spMk id="26" creationId="{ED0D6D56-7D9F-AB7C-E848-D86682A59FAF}"/>
          </ac:spMkLst>
        </pc:spChg>
        <pc:spChg chg="add mod">
          <ac:chgData name="Rishika Bimal Attodi /IT" userId="fa6d1534-e770-4995-a0cc-7a8158fec6bf" providerId="ADAL" clId="{19A56F4E-094B-4E8F-99A9-9F0BDBC92573}" dt="2022-09-14T10:33:49.198" v="5840" actId="1037"/>
          <ac:spMkLst>
            <pc:docMk/>
            <pc:sldMk cId="2212041683" sldId="335"/>
            <ac:spMk id="27" creationId="{29765ED7-6D69-4EDC-15F8-DC1C062250F6}"/>
          </ac:spMkLst>
        </pc:spChg>
        <pc:spChg chg="add mod">
          <ac:chgData name="Rishika Bimal Attodi /IT" userId="fa6d1534-e770-4995-a0cc-7a8158fec6bf" providerId="ADAL" clId="{19A56F4E-094B-4E8F-99A9-9F0BDBC92573}" dt="2022-09-14T10:35:52.618" v="5896" actId="20577"/>
          <ac:spMkLst>
            <pc:docMk/>
            <pc:sldMk cId="2212041683" sldId="335"/>
            <ac:spMk id="30" creationId="{A5CF1853-3A08-EA9A-F646-7178E2531BDC}"/>
          </ac:spMkLst>
        </pc:spChg>
        <pc:spChg chg="add mod">
          <ac:chgData name="Rishika Bimal Attodi /IT" userId="fa6d1534-e770-4995-a0cc-7a8158fec6bf" providerId="ADAL" clId="{19A56F4E-094B-4E8F-99A9-9F0BDBC92573}" dt="2022-09-14T10:36:21.716" v="5901" actId="1076"/>
          <ac:spMkLst>
            <pc:docMk/>
            <pc:sldMk cId="2212041683" sldId="335"/>
            <ac:spMk id="31" creationId="{6B47F78D-362A-6EB6-34F5-105B2CD3CC99}"/>
          </ac:spMkLst>
        </pc:spChg>
        <pc:spChg chg="add mod">
          <ac:chgData name="Rishika Bimal Attodi /IT" userId="fa6d1534-e770-4995-a0cc-7a8158fec6bf" providerId="ADAL" clId="{19A56F4E-094B-4E8F-99A9-9F0BDBC92573}" dt="2022-09-14T10:36:34.506" v="5911" actId="20577"/>
          <ac:spMkLst>
            <pc:docMk/>
            <pc:sldMk cId="2212041683" sldId="335"/>
            <ac:spMk id="32" creationId="{A3D130E4-40AA-0A5C-56BA-36C15BA9082D}"/>
          </ac:spMkLst>
        </pc:spChg>
        <pc:spChg chg="add mod">
          <ac:chgData name="Rishika Bimal Attodi /IT" userId="fa6d1534-e770-4995-a0cc-7a8158fec6bf" providerId="ADAL" clId="{19A56F4E-094B-4E8F-99A9-9F0BDBC92573}" dt="2022-09-14T10:36:40.777" v="5916" actId="20577"/>
          <ac:spMkLst>
            <pc:docMk/>
            <pc:sldMk cId="2212041683" sldId="335"/>
            <ac:spMk id="33" creationId="{FD4EBC62-4F60-A6C8-0F62-96A1D3CDADD8}"/>
          </ac:spMkLst>
        </pc:spChg>
        <pc:spChg chg="add mod">
          <ac:chgData name="Rishika Bimal Attodi /IT" userId="fa6d1534-e770-4995-a0cc-7a8158fec6bf" providerId="ADAL" clId="{19A56F4E-094B-4E8F-99A9-9F0BDBC92573}" dt="2022-09-14T12:17:43.956" v="8506" actId="1038"/>
          <ac:spMkLst>
            <pc:docMk/>
            <pc:sldMk cId="2212041683" sldId="335"/>
            <ac:spMk id="34" creationId="{7278A02E-4044-D326-E16B-02A6BDBE2C6B}"/>
          </ac:spMkLst>
        </pc:spChg>
        <pc:spChg chg="add del mod">
          <ac:chgData name="Rishika Bimal Attodi /IT" userId="fa6d1534-e770-4995-a0cc-7a8158fec6bf" providerId="ADAL" clId="{19A56F4E-094B-4E8F-99A9-9F0BDBC92573}" dt="2022-09-14T10:40:42.506" v="6078" actId="478"/>
          <ac:spMkLst>
            <pc:docMk/>
            <pc:sldMk cId="2212041683" sldId="335"/>
            <ac:spMk id="35" creationId="{72831C25-1718-7A80-1D13-2F2A9AD4A5E7}"/>
          </ac:spMkLst>
        </pc:spChg>
        <pc:spChg chg="add del mod">
          <ac:chgData name="Rishika Bimal Attodi /IT" userId="fa6d1534-e770-4995-a0cc-7a8158fec6bf" providerId="ADAL" clId="{19A56F4E-094B-4E8F-99A9-9F0BDBC92573}" dt="2022-09-14T10:40:42.506" v="6078" actId="478"/>
          <ac:spMkLst>
            <pc:docMk/>
            <pc:sldMk cId="2212041683" sldId="335"/>
            <ac:spMk id="36" creationId="{9C3E9D4E-121E-C971-EDEF-599F593C733F}"/>
          </ac:spMkLst>
        </pc:spChg>
        <pc:spChg chg="add del mod">
          <ac:chgData name="Rishika Bimal Attodi /IT" userId="fa6d1534-e770-4995-a0cc-7a8158fec6bf" providerId="ADAL" clId="{19A56F4E-094B-4E8F-99A9-9F0BDBC92573}" dt="2022-09-14T10:40:42.506" v="6078" actId="478"/>
          <ac:spMkLst>
            <pc:docMk/>
            <pc:sldMk cId="2212041683" sldId="335"/>
            <ac:spMk id="37" creationId="{98DC3E9B-69B3-D04D-60EB-E16A3A639C44}"/>
          </ac:spMkLst>
        </pc:spChg>
        <pc:spChg chg="add del mod">
          <ac:chgData name="Rishika Bimal Attodi /IT" userId="fa6d1534-e770-4995-a0cc-7a8158fec6bf" providerId="ADAL" clId="{19A56F4E-094B-4E8F-99A9-9F0BDBC92573}" dt="2022-09-14T10:40:42.506" v="6078" actId="478"/>
          <ac:spMkLst>
            <pc:docMk/>
            <pc:sldMk cId="2212041683" sldId="335"/>
            <ac:spMk id="38" creationId="{EB78CB53-017C-E3E5-6587-75AB230AB62F}"/>
          </ac:spMkLst>
        </pc:spChg>
        <pc:spChg chg="add del mod">
          <ac:chgData name="Rishika Bimal Attodi /IT" userId="fa6d1534-e770-4995-a0cc-7a8158fec6bf" providerId="ADAL" clId="{19A56F4E-094B-4E8F-99A9-9F0BDBC92573}" dt="2022-09-14T10:40:42.506" v="6078" actId="478"/>
          <ac:spMkLst>
            <pc:docMk/>
            <pc:sldMk cId="2212041683" sldId="335"/>
            <ac:spMk id="40" creationId="{4854714D-1223-A6FF-692F-E6C75227B14D}"/>
          </ac:spMkLst>
        </pc:spChg>
        <pc:spChg chg="add del mod">
          <ac:chgData name="Rishika Bimal Attodi /IT" userId="fa6d1534-e770-4995-a0cc-7a8158fec6bf" providerId="ADAL" clId="{19A56F4E-094B-4E8F-99A9-9F0BDBC92573}" dt="2022-09-14T10:40:42.506" v="6078" actId="478"/>
          <ac:spMkLst>
            <pc:docMk/>
            <pc:sldMk cId="2212041683" sldId="335"/>
            <ac:spMk id="42" creationId="{0015AA9E-EC7D-7509-5A74-991E621B9992}"/>
          </ac:spMkLst>
        </pc:spChg>
        <pc:spChg chg="add del mod">
          <ac:chgData name="Rishika Bimal Attodi /IT" userId="fa6d1534-e770-4995-a0cc-7a8158fec6bf" providerId="ADAL" clId="{19A56F4E-094B-4E8F-99A9-9F0BDBC92573}" dt="2022-09-14T10:40:42.506" v="6078" actId="478"/>
          <ac:spMkLst>
            <pc:docMk/>
            <pc:sldMk cId="2212041683" sldId="335"/>
            <ac:spMk id="43" creationId="{284E5283-3205-0CC2-F7A1-0677A179D72A}"/>
          </ac:spMkLst>
        </pc:spChg>
        <pc:spChg chg="add del mod">
          <ac:chgData name="Rishika Bimal Attodi /IT" userId="fa6d1534-e770-4995-a0cc-7a8158fec6bf" providerId="ADAL" clId="{19A56F4E-094B-4E8F-99A9-9F0BDBC92573}" dt="2022-09-14T10:40:42.506" v="6078" actId="478"/>
          <ac:spMkLst>
            <pc:docMk/>
            <pc:sldMk cId="2212041683" sldId="335"/>
            <ac:spMk id="44" creationId="{EE6B38D5-FD75-8BBC-7982-9E41365870A9}"/>
          </ac:spMkLst>
        </pc:spChg>
        <pc:spChg chg="add del mod">
          <ac:chgData name="Rishika Bimal Attodi /IT" userId="fa6d1534-e770-4995-a0cc-7a8158fec6bf" providerId="ADAL" clId="{19A56F4E-094B-4E8F-99A9-9F0BDBC92573}" dt="2022-09-14T10:40:42.506" v="6078" actId="478"/>
          <ac:spMkLst>
            <pc:docMk/>
            <pc:sldMk cId="2212041683" sldId="335"/>
            <ac:spMk id="46" creationId="{9BA0E80A-CAB4-370B-6A69-3C24482167B5}"/>
          </ac:spMkLst>
        </pc:spChg>
        <pc:spChg chg="add del mod">
          <ac:chgData name="Rishika Bimal Attodi /IT" userId="fa6d1534-e770-4995-a0cc-7a8158fec6bf" providerId="ADAL" clId="{19A56F4E-094B-4E8F-99A9-9F0BDBC92573}" dt="2022-09-14T10:40:42.506" v="6078" actId="478"/>
          <ac:spMkLst>
            <pc:docMk/>
            <pc:sldMk cId="2212041683" sldId="335"/>
            <ac:spMk id="47" creationId="{F3BD3874-8583-6FC9-F805-F229AE06AE82}"/>
          </ac:spMkLst>
        </pc:spChg>
        <pc:spChg chg="add del mod">
          <ac:chgData name="Rishika Bimal Attodi /IT" userId="fa6d1534-e770-4995-a0cc-7a8158fec6bf" providerId="ADAL" clId="{19A56F4E-094B-4E8F-99A9-9F0BDBC92573}" dt="2022-09-14T10:40:42.506" v="6078" actId="478"/>
          <ac:spMkLst>
            <pc:docMk/>
            <pc:sldMk cId="2212041683" sldId="335"/>
            <ac:spMk id="49" creationId="{096CFF9C-19B7-242A-786B-0AD312D51573}"/>
          </ac:spMkLst>
        </pc:spChg>
        <pc:spChg chg="add del mod">
          <ac:chgData name="Rishika Bimal Attodi /IT" userId="fa6d1534-e770-4995-a0cc-7a8158fec6bf" providerId="ADAL" clId="{19A56F4E-094B-4E8F-99A9-9F0BDBC92573}" dt="2022-09-14T10:40:42.506" v="6078" actId="478"/>
          <ac:spMkLst>
            <pc:docMk/>
            <pc:sldMk cId="2212041683" sldId="335"/>
            <ac:spMk id="50" creationId="{51162157-D88B-FA6E-FEE3-B374C9D8255D}"/>
          </ac:spMkLst>
        </pc:spChg>
        <pc:spChg chg="add del mod">
          <ac:chgData name="Rishika Bimal Attodi /IT" userId="fa6d1534-e770-4995-a0cc-7a8158fec6bf" providerId="ADAL" clId="{19A56F4E-094B-4E8F-99A9-9F0BDBC92573}" dt="2022-09-14T10:40:42.506" v="6078" actId="478"/>
          <ac:spMkLst>
            <pc:docMk/>
            <pc:sldMk cId="2212041683" sldId="335"/>
            <ac:spMk id="51" creationId="{2D9A08F2-F2C9-8514-F83F-F00786678496}"/>
          </ac:spMkLst>
        </pc:spChg>
        <pc:spChg chg="add del mod">
          <ac:chgData name="Rishika Bimal Attodi /IT" userId="fa6d1534-e770-4995-a0cc-7a8158fec6bf" providerId="ADAL" clId="{19A56F4E-094B-4E8F-99A9-9F0BDBC92573}" dt="2022-09-14T10:40:42.506" v="6078" actId="478"/>
          <ac:spMkLst>
            <pc:docMk/>
            <pc:sldMk cId="2212041683" sldId="335"/>
            <ac:spMk id="52" creationId="{7E01B9F3-EF8C-B1CC-168C-E535645B9200}"/>
          </ac:spMkLst>
        </pc:spChg>
        <pc:spChg chg="add del mod">
          <ac:chgData name="Rishika Bimal Attodi /IT" userId="fa6d1534-e770-4995-a0cc-7a8158fec6bf" providerId="ADAL" clId="{19A56F4E-094B-4E8F-99A9-9F0BDBC92573}" dt="2022-09-14T10:40:42.506" v="6078" actId="478"/>
          <ac:spMkLst>
            <pc:docMk/>
            <pc:sldMk cId="2212041683" sldId="335"/>
            <ac:spMk id="53" creationId="{BF8356B3-983E-A89B-2032-3AAB95A95F50}"/>
          </ac:spMkLst>
        </pc:spChg>
        <pc:spChg chg="add mod">
          <ac:chgData name="Rishika Bimal Attodi /IT" userId="fa6d1534-e770-4995-a0cc-7a8158fec6bf" providerId="ADAL" clId="{19A56F4E-094B-4E8F-99A9-9F0BDBC92573}" dt="2022-09-14T12:04:48.852" v="8296" actId="207"/>
          <ac:spMkLst>
            <pc:docMk/>
            <pc:sldMk cId="2212041683" sldId="335"/>
            <ac:spMk id="54" creationId="{3B7730B8-13FF-5BED-E307-0F6DC4745EC5}"/>
          </ac:spMkLst>
        </pc:spChg>
        <pc:spChg chg="add mod">
          <ac:chgData name="Rishika Bimal Attodi /IT" userId="fa6d1534-e770-4995-a0cc-7a8158fec6bf" providerId="ADAL" clId="{19A56F4E-094B-4E8F-99A9-9F0BDBC92573}" dt="2022-09-14T12:04:22.929" v="8270" actId="1036"/>
          <ac:spMkLst>
            <pc:docMk/>
            <pc:sldMk cId="2212041683" sldId="335"/>
            <ac:spMk id="55" creationId="{E4802345-458F-7FFF-527F-FB61B7AAEDB4}"/>
          </ac:spMkLst>
        </pc:spChg>
        <pc:spChg chg="add mod">
          <ac:chgData name="Rishika Bimal Attodi /IT" userId="fa6d1534-e770-4995-a0cc-7a8158fec6bf" providerId="ADAL" clId="{19A56F4E-094B-4E8F-99A9-9F0BDBC92573}" dt="2022-09-14T12:04:22.929" v="8270" actId="1036"/>
          <ac:spMkLst>
            <pc:docMk/>
            <pc:sldMk cId="2212041683" sldId="335"/>
            <ac:spMk id="56" creationId="{478E1547-8FF5-8076-714F-E5A90A9419F0}"/>
          </ac:spMkLst>
        </pc:spChg>
        <pc:spChg chg="add mod">
          <ac:chgData name="Rishika Bimal Attodi /IT" userId="fa6d1534-e770-4995-a0cc-7a8158fec6bf" providerId="ADAL" clId="{19A56F4E-094B-4E8F-99A9-9F0BDBC92573}" dt="2022-09-14T12:05:25.668" v="8320" actId="1037"/>
          <ac:spMkLst>
            <pc:docMk/>
            <pc:sldMk cId="2212041683" sldId="335"/>
            <ac:spMk id="58" creationId="{691899F4-7E5A-7D85-4BAD-C940655E0BBB}"/>
          </ac:spMkLst>
        </pc:spChg>
        <pc:spChg chg="add mod">
          <ac:chgData name="Rishika Bimal Attodi /IT" userId="fa6d1534-e770-4995-a0cc-7a8158fec6bf" providerId="ADAL" clId="{19A56F4E-094B-4E8F-99A9-9F0BDBC92573}" dt="2022-09-14T12:04:22.929" v="8270" actId="1036"/>
          <ac:spMkLst>
            <pc:docMk/>
            <pc:sldMk cId="2212041683" sldId="335"/>
            <ac:spMk id="60" creationId="{52B6101F-54F3-DD16-25EC-8DD78DC854BF}"/>
          </ac:spMkLst>
        </pc:spChg>
        <pc:spChg chg="add mod">
          <ac:chgData name="Rishika Bimal Attodi /IT" userId="fa6d1534-e770-4995-a0cc-7a8158fec6bf" providerId="ADAL" clId="{19A56F4E-094B-4E8F-99A9-9F0BDBC92573}" dt="2022-09-14T12:04:58.978" v="8298" actId="207"/>
          <ac:spMkLst>
            <pc:docMk/>
            <pc:sldMk cId="2212041683" sldId="335"/>
            <ac:spMk id="61" creationId="{9061BBC9-A9A2-A38F-A176-2FB74F8377D8}"/>
          </ac:spMkLst>
        </pc:spChg>
        <pc:spChg chg="add mod">
          <ac:chgData name="Rishika Bimal Attodi /IT" userId="fa6d1534-e770-4995-a0cc-7a8158fec6bf" providerId="ADAL" clId="{19A56F4E-094B-4E8F-99A9-9F0BDBC92573}" dt="2022-09-14T12:04:22.929" v="8270" actId="1036"/>
          <ac:spMkLst>
            <pc:docMk/>
            <pc:sldMk cId="2212041683" sldId="335"/>
            <ac:spMk id="62" creationId="{D34D880F-2AC6-F9E9-7230-48C0AB99DCE6}"/>
          </ac:spMkLst>
        </pc:spChg>
        <pc:spChg chg="add mod">
          <ac:chgData name="Rishika Bimal Attodi /IT" userId="fa6d1534-e770-4995-a0cc-7a8158fec6bf" providerId="ADAL" clId="{19A56F4E-094B-4E8F-99A9-9F0BDBC92573}" dt="2022-09-14T12:11:30.763" v="8398" actId="20577"/>
          <ac:spMkLst>
            <pc:docMk/>
            <pc:sldMk cId="2212041683" sldId="335"/>
            <ac:spMk id="1024" creationId="{C8A6E78D-415A-AD55-93A6-0F34EB870F51}"/>
          </ac:spMkLst>
        </pc:spChg>
        <pc:spChg chg="add mod">
          <ac:chgData name="Rishika Bimal Attodi /IT" userId="fa6d1534-e770-4995-a0cc-7a8158fec6bf" providerId="ADAL" clId="{19A56F4E-094B-4E8F-99A9-9F0BDBC92573}" dt="2022-09-14T12:04:22.929" v="8270" actId="1036"/>
          <ac:spMkLst>
            <pc:docMk/>
            <pc:sldMk cId="2212041683" sldId="335"/>
            <ac:spMk id="1025" creationId="{AE76CFE5-AE1D-8DCE-556D-83ED1E209765}"/>
          </ac:spMkLst>
        </pc:spChg>
        <pc:spChg chg="add mod">
          <ac:chgData name="Rishika Bimal Attodi /IT" userId="fa6d1534-e770-4995-a0cc-7a8158fec6bf" providerId="ADAL" clId="{19A56F4E-094B-4E8F-99A9-9F0BDBC92573}" dt="2022-09-14T12:04:22.929" v="8270" actId="1036"/>
          <ac:spMkLst>
            <pc:docMk/>
            <pc:sldMk cId="2212041683" sldId="335"/>
            <ac:spMk id="1027" creationId="{A29943B5-778F-B48D-F9B7-C5D3D0D6FBC8}"/>
          </ac:spMkLst>
        </pc:spChg>
        <pc:spChg chg="add del mod">
          <ac:chgData name="Rishika Bimal Attodi /IT" userId="fa6d1534-e770-4995-a0cc-7a8158fec6bf" providerId="ADAL" clId="{19A56F4E-094B-4E8F-99A9-9F0BDBC92573}" dt="2022-09-14T12:00:42.483" v="8082" actId="478"/>
          <ac:spMkLst>
            <pc:docMk/>
            <pc:sldMk cId="2212041683" sldId="335"/>
            <ac:spMk id="1041" creationId="{12304D64-DD84-3C6E-1AD6-B4DBADB580A0}"/>
          </ac:spMkLst>
        </pc:spChg>
        <pc:picChg chg="del">
          <ac:chgData name="Rishika Bimal Attodi /IT" userId="fa6d1534-e770-4995-a0cc-7a8158fec6bf" providerId="ADAL" clId="{19A56F4E-094B-4E8F-99A9-9F0BDBC92573}" dt="2022-09-14T10:13:46.800" v="5528" actId="478"/>
          <ac:picMkLst>
            <pc:docMk/>
            <pc:sldMk cId="2212041683" sldId="335"/>
            <ac:picMk id="4" creationId="{A2773176-288E-A255-37F3-8203719D236A}"/>
          </ac:picMkLst>
        </pc:picChg>
        <pc:picChg chg="add del">
          <ac:chgData name="Rishika Bimal Attodi /IT" userId="fa6d1534-e770-4995-a0cc-7a8158fec6bf" providerId="ADAL" clId="{19A56F4E-094B-4E8F-99A9-9F0BDBC92573}" dt="2022-09-14T10:27:53.999" v="5727" actId="478"/>
          <ac:picMkLst>
            <pc:docMk/>
            <pc:sldMk cId="2212041683" sldId="335"/>
            <ac:picMk id="18" creationId="{3DA6413E-B6C5-1863-39E4-BD52766E7D3B}"/>
          </ac:picMkLst>
        </pc:picChg>
        <pc:picChg chg="add mod">
          <ac:chgData name="Rishika Bimal Attodi /IT" userId="fa6d1534-e770-4995-a0cc-7a8158fec6bf" providerId="ADAL" clId="{19A56F4E-094B-4E8F-99A9-9F0BDBC92573}" dt="2022-09-14T10:30:04.166" v="5746" actId="1035"/>
          <ac:picMkLst>
            <pc:docMk/>
            <pc:sldMk cId="2212041683" sldId="335"/>
            <ac:picMk id="20" creationId="{A603CC38-5BC8-2BBC-0B36-C607455143C4}"/>
          </ac:picMkLst>
        </pc:picChg>
        <pc:picChg chg="add mod">
          <ac:chgData name="Rishika Bimal Attodi /IT" userId="fa6d1534-e770-4995-a0cc-7a8158fec6bf" providerId="ADAL" clId="{19A56F4E-094B-4E8F-99A9-9F0BDBC92573}" dt="2022-09-14T10:32:38.264" v="5794" actId="1038"/>
          <ac:picMkLst>
            <pc:docMk/>
            <pc:sldMk cId="2212041683" sldId="335"/>
            <ac:picMk id="25" creationId="{CA1928BD-442D-434F-6223-508643CAEBA5}"/>
          </ac:picMkLst>
        </pc:picChg>
        <pc:picChg chg="add mod">
          <ac:chgData name="Rishika Bimal Attodi /IT" userId="fa6d1534-e770-4995-a0cc-7a8158fec6bf" providerId="ADAL" clId="{19A56F4E-094B-4E8F-99A9-9F0BDBC92573}" dt="2022-09-14T12:12:06.002" v="8418" actId="1035"/>
          <ac:picMkLst>
            <pc:docMk/>
            <pc:sldMk cId="2212041683" sldId="335"/>
            <ac:picMk id="29" creationId="{D88B2245-D66B-4849-BEE5-45BEFA2C5CFA}"/>
          </ac:picMkLst>
        </pc:picChg>
        <pc:picChg chg="add del mod">
          <ac:chgData name="Rishika Bimal Attodi /IT" userId="fa6d1534-e770-4995-a0cc-7a8158fec6bf" providerId="ADAL" clId="{19A56F4E-094B-4E8F-99A9-9F0BDBC92573}" dt="2022-09-14T10:40:42.506" v="6078" actId="478"/>
          <ac:picMkLst>
            <pc:docMk/>
            <pc:sldMk cId="2212041683" sldId="335"/>
            <ac:picMk id="39" creationId="{D167802C-6477-9ECC-4F32-990739319907}"/>
          </ac:picMkLst>
        </pc:picChg>
        <pc:picChg chg="add del mod">
          <ac:chgData name="Rishika Bimal Attodi /IT" userId="fa6d1534-e770-4995-a0cc-7a8158fec6bf" providerId="ADAL" clId="{19A56F4E-094B-4E8F-99A9-9F0BDBC92573}" dt="2022-09-14T10:40:42.506" v="6078" actId="478"/>
          <ac:picMkLst>
            <pc:docMk/>
            <pc:sldMk cId="2212041683" sldId="335"/>
            <ac:picMk id="41" creationId="{0A548269-2C60-741B-155C-08CE10618717}"/>
          </ac:picMkLst>
        </pc:picChg>
        <pc:picChg chg="add del mod">
          <ac:chgData name="Rishika Bimal Attodi /IT" userId="fa6d1534-e770-4995-a0cc-7a8158fec6bf" providerId="ADAL" clId="{19A56F4E-094B-4E8F-99A9-9F0BDBC92573}" dt="2022-09-14T10:40:42.506" v="6078" actId="478"/>
          <ac:picMkLst>
            <pc:docMk/>
            <pc:sldMk cId="2212041683" sldId="335"/>
            <ac:picMk id="45" creationId="{CBB57CEF-18E1-BE97-6A46-E72D7DCCEFEC}"/>
          </ac:picMkLst>
        </pc:picChg>
        <pc:picChg chg="add del mod">
          <ac:chgData name="Rishika Bimal Attodi /IT" userId="fa6d1534-e770-4995-a0cc-7a8158fec6bf" providerId="ADAL" clId="{19A56F4E-094B-4E8F-99A9-9F0BDBC92573}" dt="2022-09-14T10:40:42.506" v="6078" actId="478"/>
          <ac:picMkLst>
            <pc:docMk/>
            <pc:sldMk cId="2212041683" sldId="335"/>
            <ac:picMk id="48" creationId="{5489716C-E106-2472-8B1B-155B4442330B}"/>
          </ac:picMkLst>
        </pc:picChg>
        <pc:picChg chg="add mod">
          <ac:chgData name="Rishika Bimal Attodi /IT" userId="fa6d1534-e770-4995-a0cc-7a8158fec6bf" providerId="ADAL" clId="{19A56F4E-094B-4E8F-99A9-9F0BDBC92573}" dt="2022-09-14T12:04:22.929" v="8270" actId="1036"/>
          <ac:picMkLst>
            <pc:docMk/>
            <pc:sldMk cId="2212041683" sldId="335"/>
            <ac:picMk id="57" creationId="{73113530-0E14-3A38-C498-C70D01F49FCC}"/>
          </ac:picMkLst>
        </pc:picChg>
        <pc:picChg chg="add del mod">
          <ac:chgData name="Rishika Bimal Attodi /IT" userId="fa6d1534-e770-4995-a0cc-7a8158fec6bf" providerId="ADAL" clId="{19A56F4E-094B-4E8F-99A9-9F0BDBC92573}" dt="2022-09-14T10:41:54.428" v="6102" actId="478"/>
          <ac:picMkLst>
            <pc:docMk/>
            <pc:sldMk cId="2212041683" sldId="335"/>
            <ac:picMk id="59" creationId="{62037FAE-D01D-69FC-0F58-1A7B2FD4207F}"/>
          </ac:picMkLst>
        </pc:picChg>
        <pc:picChg chg="add del mod">
          <ac:chgData name="Rishika Bimal Attodi /IT" userId="fa6d1534-e770-4995-a0cc-7a8158fec6bf" providerId="ADAL" clId="{19A56F4E-094B-4E8F-99A9-9F0BDBC92573}" dt="2022-09-14T10:43:46.499" v="6144" actId="478"/>
          <ac:picMkLst>
            <pc:docMk/>
            <pc:sldMk cId="2212041683" sldId="335"/>
            <ac:picMk id="63" creationId="{59F57908-EB98-CC35-7430-89BA299A2443}"/>
          </ac:picMkLst>
        </pc:picChg>
        <pc:picChg chg="add del mod">
          <ac:chgData name="Rishika Bimal Attodi /IT" userId="fa6d1534-e770-4995-a0cc-7a8158fec6bf" providerId="ADAL" clId="{19A56F4E-094B-4E8F-99A9-9F0BDBC92573}" dt="2022-09-14T10:16:26.810" v="5569" actId="478"/>
          <ac:picMkLst>
            <pc:docMk/>
            <pc:sldMk cId="2212041683" sldId="335"/>
            <ac:picMk id="1026" creationId="{161C857C-7B2B-7A0F-DA8E-436CE8EFD4FE}"/>
          </ac:picMkLst>
        </pc:picChg>
        <pc:picChg chg="add mod">
          <ac:chgData name="Rishika Bimal Attodi /IT" userId="fa6d1534-e770-4995-a0cc-7a8158fec6bf" providerId="ADAL" clId="{19A56F4E-094B-4E8F-99A9-9F0BDBC92573}" dt="2022-09-14T10:18:05.689" v="5619" actId="1036"/>
          <ac:picMkLst>
            <pc:docMk/>
            <pc:sldMk cId="2212041683" sldId="335"/>
            <ac:picMk id="1028" creationId="{04BCE4D5-778A-A2DE-33BB-9C7A73662E75}"/>
          </ac:picMkLst>
        </pc:picChg>
        <pc:picChg chg="add mod">
          <ac:chgData name="Rishika Bimal Attodi /IT" userId="fa6d1534-e770-4995-a0cc-7a8158fec6bf" providerId="ADAL" clId="{19A56F4E-094B-4E8F-99A9-9F0BDBC92573}" dt="2022-09-14T10:25:16.527" v="5710" actId="1076"/>
          <ac:picMkLst>
            <pc:docMk/>
            <pc:sldMk cId="2212041683" sldId="335"/>
            <ac:picMk id="1030" creationId="{3FB90440-9E43-ED60-824C-50ED3727F2C7}"/>
          </ac:picMkLst>
        </pc:picChg>
        <pc:picChg chg="add del mod">
          <ac:chgData name="Rishika Bimal Attodi /IT" userId="fa6d1534-e770-4995-a0cc-7a8158fec6bf" providerId="ADAL" clId="{19A56F4E-094B-4E8F-99A9-9F0BDBC92573}" dt="2022-09-14T10:43:05.119" v="6133" actId="478"/>
          <ac:picMkLst>
            <pc:docMk/>
            <pc:sldMk cId="2212041683" sldId="335"/>
            <ac:picMk id="1031" creationId="{42BAC0DE-EB21-9CA4-B392-3D1D2AAF72D6}"/>
          </ac:picMkLst>
        </pc:picChg>
        <pc:picChg chg="add del">
          <ac:chgData name="Rishika Bimal Attodi /IT" userId="fa6d1534-e770-4995-a0cc-7a8158fec6bf" providerId="ADAL" clId="{19A56F4E-094B-4E8F-99A9-9F0BDBC92573}" dt="2022-09-14T10:28:02.010" v="5731" actId="478"/>
          <ac:picMkLst>
            <pc:docMk/>
            <pc:sldMk cId="2212041683" sldId="335"/>
            <ac:picMk id="1032" creationId="{8B37E97E-F687-217A-7331-4DC949E2733E}"/>
          </ac:picMkLst>
        </pc:picChg>
        <pc:picChg chg="add mod">
          <ac:chgData name="Rishika Bimal Attodi /IT" userId="fa6d1534-e770-4995-a0cc-7a8158fec6bf" providerId="ADAL" clId="{19A56F4E-094B-4E8F-99A9-9F0BDBC92573}" dt="2022-09-14T12:11:59.454" v="8411" actId="1038"/>
          <ac:picMkLst>
            <pc:docMk/>
            <pc:sldMk cId="2212041683" sldId="335"/>
            <ac:picMk id="1034" creationId="{A74835E1-6E6F-F4F4-AC21-C37AAA3E5015}"/>
          </ac:picMkLst>
        </pc:picChg>
        <pc:picChg chg="add del mod">
          <ac:chgData name="Rishika Bimal Attodi /IT" userId="fa6d1534-e770-4995-a0cc-7a8158fec6bf" providerId="ADAL" clId="{19A56F4E-094B-4E8F-99A9-9F0BDBC92573}" dt="2022-09-14T12:10:44.579" v="8359" actId="478"/>
          <ac:picMkLst>
            <pc:docMk/>
            <pc:sldMk cId="2212041683" sldId="335"/>
            <ac:picMk id="1036" creationId="{D6AECDD3-D863-E825-A970-4B7F970A6D6F}"/>
          </ac:picMkLst>
        </pc:picChg>
        <pc:picChg chg="add del mod">
          <ac:chgData name="Rishika Bimal Attodi /IT" userId="fa6d1534-e770-4995-a0cc-7a8158fec6bf" providerId="ADAL" clId="{19A56F4E-094B-4E8F-99A9-9F0BDBC92573}" dt="2022-09-14T12:03:07.125" v="8163" actId="478"/>
          <ac:picMkLst>
            <pc:docMk/>
            <pc:sldMk cId="2212041683" sldId="335"/>
            <ac:picMk id="1038" creationId="{9FA04CF8-9908-EC25-35A7-154C07535B50}"/>
          </ac:picMkLst>
        </pc:picChg>
        <pc:picChg chg="add mod">
          <ac:chgData name="Rishika Bimal Attodi /IT" userId="fa6d1534-e770-4995-a0cc-7a8158fec6bf" providerId="ADAL" clId="{19A56F4E-094B-4E8F-99A9-9F0BDBC92573}" dt="2022-09-14T12:03:34.756" v="8166" actId="1076"/>
          <ac:picMkLst>
            <pc:docMk/>
            <pc:sldMk cId="2212041683" sldId="335"/>
            <ac:picMk id="1043" creationId="{C60BD78B-F321-7443-6806-6062916752D4}"/>
          </ac:picMkLst>
        </pc:picChg>
        <pc:picChg chg="add mod">
          <ac:chgData name="Rishika Bimal Attodi /IT" userId="fa6d1534-e770-4995-a0cc-7a8158fec6bf" providerId="ADAL" clId="{19A56F4E-094B-4E8F-99A9-9F0BDBC92573}" dt="2022-09-14T12:03:44.728" v="8172" actId="1035"/>
          <ac:picMkLst>
            <pc:docMk/>
            <pc:sldMk cId="2212041683" sldId="335"/>
            <ac:picMk id="1044" creationId="{858AD46C-20D3-F8BE-822A-20085CE2A726}"/>
          </ac:picMkLst>
        </pc:picChg>
        <pc:picChg chg="add mod">
          <ac:chgData name="Rishika Bimal Attodi /IT" userId="fa6d1534-e770-4995-a0cc-7a8158fec6bf" providerId="ADAL" clId="{19A56F4E-094B-4E8F-99A9-9F0BDBC92573}" dt="2022-09-14T12:03:45.855" v="8173"/>
          <ac:picMkLst>
            <pc:docMk/>
            <pc:sldMk cId="2212041683" sldId="335"/>
            <ac:picMk id="1045" creationId="{486866E0-3ED3-85C5-8865-EA2E2E24B783}"/>
          </ac:picMkLst>
        </pc:picChg>
        <pc:picChg chg="add mod">
          <ac:chgData name="Rishika Bimal Attodi /IT" userId="fa6d1534-e770-4995-a0cc-7a8158fec6bf" providerId="ADAL" clId="{19A56F4E-094B-4E8F-99A9-9F0BDBC92573}" dt="2022-09-14T12:05:06.923" v="8304" actId="1038"/>
          <ac:picMkLst>
            <pc:docMk/>
            <pc:sldMk cId="2212041683" sldId="335"/>
            <ac:picMk id="1046" creationId="{B63AA69B-17A1-66D2-7CDC-1D39510ED320}"/>
          </ac:picMkLst>
        </pc:picChg>
        <pc:picChg chg="add mod">
          <ac:chgData name="Rishika Bimal Attodi /IT" userId="fa6d1534-e770-4995-a0cc-7a8158fec6bf" providerId="ADAL" clId="{19A56F4E-094B-4E8F-99A9-9F0BDBC92573}" dt="2022-09-14T12:05:04.567" v="8299" actId="1076"/>
          <ac:picMkLst>
            <pc:docMk/>
            <pc:sldMk cId="2212041683" sldId="335"/>
            <ac:picMk id="1047" creationId="{75312F04-847C-FC03-A739-35373C123006}"/>
          </ac:picMkLst>
        </pc:picChg>
        <pc:picChg chg="add mod">
          <ac:chgData name="Rishika Bimal Attodi /IT" userId="fa6d1534-e770-4995-a0cc-7a8158fec6bf" providerId="ADAL" clId="{19A56F4E-094B-4E8F-99A9-9F0BDBC92573}" dt="2022-09-14T12:11:07.438" v="8373" actId="1037"/>
          <ac:picMkLst>
            <pc:docMk/>
            <pc:sldMk cId="2212041683" sldId="335"/>
            <ac:picMk id="1049" creationId="{1371BC5B-20CB-F28B-3AEF-392E5E2F89F4}"/>
          </ac:picMkLst>
        </pc:picChg>
        <pc:cxnChg chg="add del">
          <ac:chgData name="Rishika Bimal Attodi /IT" userId="fa6d1534-e770-4995-a0cc-7a8158fec6bf" providerId="ADAL" clId="{19A56F4E-094B-4E8F-99A9-9F0BDBC92573}" dt="2022-09-14T12:00:03.194" v="8057" actId="11529"/>
          <ac:cxnSpMkLst>
            <pc:docMk/>
            <pc:sldMk cId="2212041683" sldId="335"/>
            <ac:cxnSpMk id="1040" creationId="{E25F238D-FAD0-8B7F-D870-38E4F965D814}"/>
          </ac:cxnSpMkLst>
        </pc:cxnChg>
      </pc:sldChg>
      <pc:sldChg chg="addSp new del">
        <pc:chgData name="Rishika Bimal Attodi /IT" userId="fa6d1534-e770-4995-a0cc-7a8158fec6bf" providerId="ADAL" clId="{19A56F4E-094B-4E8F-99A9-9F0BDBC92573}" dt="2022-09-14T10:47:58.768" v="6587" actId="47"/>
        <pc:sldMkLst>
          <pc:docMk/>
          <pc:sldMk cId="1029350228" sldId="336"/>
        </pc:sldMkLst>
        <pc:picChg chg="add">
          <ac:chgData name="Rishika Bimal Attodi /IT" userId="fa6d1534-e770-4995-a0cc-7a8158fec6bf" providerId="ADAL" clId="{19A56F4E-094B-4E8F-99A9-9F0BDBC92573}" dt="2022-09-14T10:22:41.631" v="5671"/>
          <ac:picMkLst>
            <pc:docMk/>
            <pc:sldMk cId="1029350228" sldId="336"/>
            <ac:picMk id="2050" creationId="{C41FCD96-9D32-A0FF-9E7A-855B1B2DF2DB}"/>
          </ac:picMkLst>
        </pc:picChg>
      </pc:sldChg>
      <pc:sldChg chg="addSp delSp modSp add mod setBg">
        <pc:chgData name="Rishika Bimal Attodi /IT" userId="fa6d1534-e770-4995-a0cc-7a8158fec6bf" providerId="ADAL" clId="{19A56F4E-094B-4E8F-99A9-9F0BDBC92573}" dt="2022-09-14T11:22:17.490" v="7867" actId="14100"/>
        <pc:sldMkLst>
          <pc:docMk/>
          <pc:sldMk cId="867379798" sldId="341"/>
        </pc:sldMkLst>
        <pc:spChg chg="add del mod">
          <ac:chgData name="Rishika Bimal Attodi /IT" userId="fa6d1534-e770-4995-a0cc-7a8158fec6bf" providerId="ADAL" clId="{19A56F4E-094B-4E8F-99A9-9F0BDBC92573}" dt="2022-09-14T10:51:44.907" v="6598" actId="478"/>
          <ac:spMkLst>
            <pc:docMk/>
            <pc:sldMk cId="867379798" sldId="341"/>
            <ac:spMk id="2" creationId="{885B356D-E82A-6C07-573C-59C3576B6341}"/>
          </ac:spMkLst>
        </pc:spChg>
        <pc:spChg chg="add del mod">
          <ac:chgData name="Rishika Bimal Attodi /IT" userId="fa6d1534-e770-4995-a0cc-7a8158fec6bf" providerId="ADAL" clId="{19A56F4E-094B-4E8F-99A9-9F0BDBC92573}" dt="2022-09-14T10:56:01.596" v="6770" actId="478"/>
          <ac:spMkLst>
            <pc:docMk/>
            <pc:sldMk cId="867379798" sldId="341"/>
            <ac:spMk id="6" creationId="{B64EC1FD-22F0-C5BC-BF09-40A3C1864BD1}"/>
          </ac:spMkLst>
        </pc:spChg>
        <pc:spChg chg="add mod">
          <ac:chgData name="Rishika Bimal Attodi /IT" userId="fa6d1534-e770-4995-a0cc-7a8158fec6bf" providerId="ADAL" clId="{19A56F4E-094B-4E8F-99A9-9F0BDBC92573}" dt="2022-09-14T11:02:14.928" v="7195" actId="2085"/>
          <ac:spMkLst>
            <pc:docMk/>
            <pc:sldMk cId="867379798" sldId="341"/>
            <ac:spMk id="9" creationId="{B3B2F110-E224-47AF-B049-811076376C0C}"/>
          </ac:spMkLst>
        </pc:spChg>
        <pc:spChg chg="add mod ord">
          <ac:chgData name="Rishika Bimal Attodi /IT" userId="fa6d1534-e770-4995-a0cc-7a8158fec6bf" providerId="ADAL" clId="{19A56F4E-094B-4E8F-99A9-9F0BDBC92573}" dt="2022-09-14T11:14:05.338" v="7779" actId="166"/>
          <ac:spMkLst>
            <pc:docMk/>
            <pc:sldMk cId="867379798" sldId="341"/>
            <ac:spMk id="10" creationId="{2CF22A9F-D333-AF43-5B40-5D0E7897433C}"/>
          </ac:spMkLst>
        </pc:spChg>
        <pc:spChg chg="del">
          <ac:chgData name="Rishika Bimal Attodi /IT" userId="fa6d1534-e770-4995-a0cc-7a8158fec6bf" providerId="ADAL" clId="{19A56F4E-094B-4E8F-99A9-9F0BDBC92573}" dt="2022-09-14T10:51:40.372" v="6596" actId="478"/>
          <ac:spMkLst>
            <pc:docMk/>
            <pc:sldMk cId="867379798" sldId="341"/>
            <ac:spMk id="11" creationId="{528F548E-2DC2-A8C3-752B-655178F4797E}"/>
          </ac:spMkLst>
        </pc:spChg>
        <pc:spChg chg="del">
          <ac:chgData name="Rishika Bimal Attodi /IT" userId="fa6d1534-e770-4995-a0cc-7a8158fec6bf" providerId="ADAL" clId="{19A56F4E-094B-4E8F-99A9-9F0BDBC92573}" dt="2022-09-14T10:51:43.330" v="6597" actId="478"/>
          <ac:spMkLst>
            <pc:docMk/>
            <pc:sldMk cId="867379798" sldId="341"/>
            <ac:spMk id="12" creationId="{197518CC-CFA1-CFEE-E0E6-F1DE8FE0E84D}"/>
          </ac:spMkLst>
        </pc:spChg>
        <pc:spChg chg="add mod">
          <ac:chgData name="Rishika Bimal Attodi /IT" userId="fa6d1534-e770-4995-a0cc-7a8158fec6bf" providerId="ADAL" clId="{19A56F4E-094B-4E8F-99A9-9F0BDBC92573}" dt="2022-09-14T11:19:13.817" v="7850" actId="1076"/>
          <ac:spMkLst>
            <pc:docMk/>
            <pc:sldMk cId="867379798" sldId="341"/>
            <ac:spMk id="13" creationId="{65E9171F-3732-3EA0-B714-4C63B552A71E}"/>
          </ac:spMkLst>
        </pc:spChg>
        <pc:spChg chg="add mod ord">
          <ac:chgData name="Rishika Bimal Attodi /IT" userId="fa6d1534-e770-4995-a0cc-7a8158fec6bf" providerId="ADAL" clId="{19A56F4E-094B-4E8F-99A9-9F0BDBC92573}" dt="2022-09-14T11:17:36.621" v="7835" actId="166"/>
          <ac:spMkLst>
            <pc:docMk/>
            <pc:sldMk cId="867379798" sldId="341"/>
            <ac:spMk id="14" creationId="{B91088A9-0CA3-6211-CD63-2B379D8C5994}"/>
          </ac:spMkLst>
        </pc:spChg>
        <pc:spChg chg="add mod ord">
          <ac:chgData name="Rishika Bimal Attodi /IT" userId="fa6d1534-e770-4995-a0cc-7a8158fec6bf" providerId="ADAL" clId="{19A56F4E-094B-4E8F-99A9-9F0BDBC92573}" dt="2022-09-14T11:18:08.037" v="7838" actId="1076"/>
          <ac:spMkLst>
            <pc:docMk/>
            <pc:sldMk cId="867379798" sldId="341"/>
            <ac:spMk id="15" creationId="{0D309C56-3F7A-B4EB-9B60-1D173919F2A4}"/>
          </ac:spMkLst>
        </pc:spChg>
        <pc:spChg chg="add del">
          <ac:chgData name="Rishika Bimal Attodi /IT" userId="fa6d1534-e770-4995-a0cc-7a8158fec6bf" providerId="ADAL" clId="{19A56F4E-094B-4E8F-99A9-9F0BDBC92573}" dt="2022-09-14T11:08:35.416" v="7559" actId="478"/>
          <ac:spMkLst>
            <pc:docMk/>
            <pc:sldMk cId="867379798" sldId="341"/>
            <ac:spMk id="16" creationId="{231CBDCC-7D3C-466C-07F2-A55D38936CE1}"/>
          </ac:spMkLst>
        </pc:spChg>
        <pc:spChg chg="mod ord">
          <ac:chgData name="Rishika Bimal Attodi /IT" userId="fa6d1534-e770-4995-a0cc-7a8158fec6bf" providerId="ADAL" clId="{19A56F4E-094B-4E8F-99A9-9F0BDBC92573}" dt="2022-09-14T11:17:24.511" v="7832" actId="1076"/>
          <ac:spMkLst>
            <pc:docMk/>
            <pc:sldMk cId="867379798" sldId="341"/>
            <ac:spMk id="17" creationId="{13CD08E4-01D2-08D2-47B6-CB54498B631C}"/>
          </ac:spMkLst>
        </pc:spChg>
        <pc:spChg chg="add mod ord">
          <ac:chgData name="Rishika Bimal Attodi /IT" userId="fa6d1534-e770-4995-a0cc-7a8158fec6bf" providerId="ADAL" clId="{19A56F4E-094B-4E8F-99A9-9F0BDBC92573}" dt="2022-09-14T11:17:20.595" v="7831" actId="166"/>
          <ac:spMkLst>
            <pc:docMk/>
            <pc:sldMk cId="867379798" sldId="341"/>
            <ac:spMk id="18" creationId="{30017F9C-6A2F-02B6-3C06-A899CB722B81}"/>
          </ac:spMkLst>
        </pc:spChg>
        <pc:spChg chg="add mod ord">
          <ac:chgData name="Rishika Bimal Attodi /IT" userId="fa6d1534-e770-4995-a0cc-7a8158fec6bf" providerId="ADAL" clId="{19A56F4E-094B-4E8F-99A9-9F0BDBC92573}" dt="2022-09-14T11:14:43.679" v="7781" actId="166"/>
          <ac:spMkLst>
            <pc:docMk/>
            <pc:sldMk cId="867379798" sldId="341"/>
            <ac:spMk id="19" creationId="{FAF185FA-380D-B1B5-343E-5A5B8E01CB23}"/>
          </ac:spMkLst>
        </pc:spChg>
        <pc:spChg chg="add mod">
          <ac:chgData name="Rishika Bimal Attodi /IT" userId="fa6d1534-e770-4995-a0cc-7a8158fec6bf" providerId="ADAL" clId="{19A56F4E-094B-4E8F-99A9-9F0BDBC92573}" dt="2022-09-14T11:11:41.921" v="7714" actId="1076"/>
          <ac:spMkLst>
            <pc:docMk/>
            <pc:sldMk cId="867379798" sldId="341"/>
            <ac:spMk id="20" creationId="{2F0E8931-EF7E-32ED-B080-732F34AD9B40}"/>
          </ac:spMkLst>
        </pc:spChg>
        <pc:spChg chg="add">
          <ac:chgData name="Rishika Bimal Attodi /IT" userId="fa6d1534-e770-4995-a0cc-7a8158fec6bf" providerId="ADAL" clId="{19A56F4E-094B-4E8F-99A9-9F0BDBC92573}" dt="2022-09-14T11:15:52.671" v="7789"/>
          <ac:spMkLst>
            <pc:docMk/>
            <pc:sldMk cId="867379798" sldId="341"/>
            <ac:spMk id="23" creationId="{E782412D-CDD0-FBAA-3577-0874BC4B21CE}"/>
          </ac:spMkLst>
        </pc:spChg>
        <pc:spChg chg="add mod">
          <ac:chgData name="Rishika Bimal Attodi /IT" userId="fa6d1534-e770-4995-a0cc-7a8158fec6bf" providerId="ADAL" clId="{19A56F4E-094B-4E8F-99A9-9F0BDBC92573}" dt="2022-09-14T11:15:56.956" v="7790"/>
          <ac:spMkLst>
            <pc:docMk/>
            <pc:sldMk cId="867379798" sldId="341"/>
            <ac:spMk id="24" creationId="{8E3C2414-7C35-99EB-217D-A17DC5E2FE0E}"/>
          </ac:spMkLst>
        </pc:spChg>
        <pc:spChg chg="add mod">
          <ac:chgData name="Rishika Bimal Attodi /IT" userId="fa6d1534-e770-4995-a0cc-7a8158fec6bf" providerId="ADAL" clId="{19A56F4E-094B-4E8F-99A9-9F0BDBC92573}" dt="2022-09-14T11:16:07.761" v="7791"/>
          <ac:spMkLst>
            <pc:docMk/>
            <pc:sldMk cId="867379798" sldId="341"/>
            <ac:spMk id="25" creationId="{57D4D2DA-69EB-3478-6388-43522828DF45}"/>
          </ac:spMkLst>
        </pc:spChg>
        <pc:picChg chg="del">
          <ac:chgData name="Rishika Bimal Attodi /IT" userId="fa6d1534-e770-4995-a0cc-7a8158fec6bf" providerId="ADAL" clId="{19A56F4E-094B-4E8F-99A9-9F0BDBC92573}" dt="2022-09-14T10:48:09.375" v="6591" actId="478"/>
          <ac:picMkLst>
            <pc:docMk/>
            <pc:sldMk cId="867379798" sldId="341"/>
            <ac:picMk id="4" creationId="{A2773176-288E-A255-37F3-8203719D236A}"/>
          </ac:picMkLst>
        </pc:picChg>
        <pc:picChg chg="add mod">
          <ac:chgData name="Rishika Bimal Attodi /IT" userId="fa6d1534-e770-4995-a0cc-7a8158fec6bf" providerId="ADAL" clId="{19A56F4E-094B-4E8F-99A9-9F0BDBC92573}" dt="2022-09-14T11:04:04.065" v="7207" actId="1037"/>
          <ac:picMkLst>
            <pc:docMk/>
            <pc:sldMk cId="867379798" sldId="341"/>
            <ac:picMk id="5" creationId="{D2DFA674-8D2C-D865-F28A-D1795938CA37}"/>
          </ac:picMkLst>
        </pc:picChg>
        <pc:picChg chg="add del mod ord">
          <ac:chgData name="Rishika Bimal Attodi /IT" userId="fa6d1534-e770-4995-a0cc-7a8158fec6bf" providerId="ADAL" clId="{19A56F4E-094B-4E8F-99A9-9F0BDBC92573}" dt="2022-09-14T11:15:11.618" v="7788" actId="478"/>
          <ac:picMkLst>
            <pc:docMk/>
            <pc:sldMk cId="867379798" sldId="341"/>
            <ac:picMk id="22" creationId="{6FB58854-61C7-EA2D-A252-A5755B5E2EE3}"/>
          </ac:picMkLst>
        </pc:picChg>
        <pc:picChg chg="add mod">
          <ac:chgData name="Rishika Bimal Attodi /IT" userId="fa6d1534-e770-4995-a0cc-7a8158fec6bf" providerId="ADAL" clId="{19A56F4E-094B-4E8F-99A9-9F0BDBC92573}" dt="2022-09-14T11:22:17.490" v="7867" actId="14100"/>
          <ac:picMkLst>
            <pc:docMk/>
            <pc:sldMk cId="867379798" sldId="341"/>
            <ac:picMk id="27" creationId="{F8660563-47E9-435A-64D7-42BDE4507ADC}"/>
          </ac:picMkLst>
        </pc:picChg>
        <pc:picChg chg="add mod">
          <ac:chgData name="Rishika Bimal Attodi /IT" userId="fa6d1534-e770-4995-a0cc-7a8158fec6bf" providerId="ADAL" clId="{19A56F4E-094B-4E8F-99A9-9F0BDBC92573}" dt="2022-09-14T11:20:00.719" v="7855" actId="1076"/>
          <ac:picMkLst>
            <pc:docMk/>
            <pc:sldMk cId="867379798" sldId="341"/>
            <ac:picMk id="3080" creationId="{C55BD469-E122-DD36-D03A-FBFB3C5FDB8B}"/>
          </ac:picMkLst>
        </pc:picChg>
        <pc:cxnChg chg="add del">
          <ac:chgData name="Rishika Bimal Attodi /IT" userId="fa6d1534-e770-4995-a0cc-7a8158fec6bf" providerId="ADAL" clId="{19A56F4E-094B-4E8F-99A9-9F0BDBC92573}" dt="2022-09-14T10:55:22.334" v="6762" actId="478"/>
          <ac:cxnSpMkLst>
            <pc:docMk/>
            <pc:sldMk cId="867379798" sldId="341"/>
            <ac:cxnSpMk id="8" creationId="{A1361091-C270-3B37-2710-96184F654476}"/>
          </ac:cxnSpMkLst>
        </pc:cxnChg>
      </pc:sldChg>
      <pc:sldChg chg="addSp delSp modSp add mod setBg">
        <pc:chgData name="Rishika Bimal Attodi /IT" userId="fa6d1534-e770-4995-a0cc-7a8158fec6bf" providerId="ADAL" clId="{19A56F4E-094B-4E8F-99A9-9F0BDBC92573}" dt="2022-09-14T11:55:18.916" v="8030" actId="478"/>
        <pc:sldMkLst>
          <pc:docMk/>
          <pc:sldMk cId="1442042906" sldId="344"/>
        </pc:sldMkLst>
        <pc:spChg chg="add del">
          <ac:chgData name="Rishika Bimal Attodi /IT" userId="fa6d1534-e770-4995-a0cc-7a8158fec6bf" providerId="ADAL" clId="{19A56F4E-094B-4E8F-99A9-9F0BDBC92573}" dt="2022-09-14T11:22:56.231" v="7869" actId="478"/>
          <ac:spMkLst>
            <pc:docMk/>
            <pc:sldMk cId="1442042906" sldId="344"/>
            <ac:spMk id="3" creationId="{01C214BB-8CAF-D4E4-3BCF-836743ACEF2C}"/>
          </ac:spMkLst>
        </pc:spChg>
        <pc:spChg chg="add mod">
          <ac:chgData name="Rishika Bimal Attodi /IT" userId="fa6d1534-e770-4995-a0cc-7a8158fec6bf" providerId="ADAL" clId="{19A56F4E-094B-4E8F-99A9-9F0BDBC92573}" dt="2022-09-14T11:54:29.040" v="8005" actId="207"/>
          <ac:spMkLst>
            <pc:docMk/>
            <pc:sldMk cId="1442042906" sldId="344"/>
            <ac:spMk id="4" creationId="{D981EFF4-50EF-5510-6656-536F85D54FD1}"/>
          </ac:spMkLst>
        </pc:spChg>
        <pc:spChg chg="add mod">
          <ac:chgData name="Rishika Bimal Attodi /IT" userId="fa6d1534-e770-4995-a0cc-7a8158fec6bf" providerId="ADAL" clId="{19A56F4E-094B-4E8F-99A9-9F0BDBC92573}" dt="2022-09-14T11:50:09.947" v="7999" actId="207"/>
          <ac:spMkLst>
            <pc:docMk/>
            <pc:sldMk cId="1442042906" sldId="344"/>
            <ac:spMk id="6" creationId="{767726C1-0F8C-5C8A-F99C-DBC5BAF0736D}"/>
          </ac:spMkLst>
        </pc:spChg>
        <pc:spChg chg="add mod">
          <ac:chgData name="Rishika Bimal Attodi /IT" userId="fa6d1534-e770-4995-a0cc-7a8158fec6bf" providerId="ADAL" clId="{19A56F4E-094B-4E8F-99A9-9F0BDBC92573}" dt="2022-09-14T11:51:49.158" v="8004" actId="207"/>
          <ac:spMkLst>
            <pc:docMk/>
            <pc:sldMk cId="1442042906" sldId="344"/>
            <ac:spMk id="7" creationId="{C52F7EB6-5547-F913-B658-2D727E8165E3}"/>
          </ac:spMkLst>
        </pc:spChg>
        <pc:spChg chg="add mod">
          <ac:chgData name="Rishika Bimal Attodi /IT" userId="fa6d1534-e770-4995-a0cc-7a8158fec6bf" providerId="ADAL" clId="{19A56F4E-094B-4E8F-99A9-9F0BDBC92573}" dt="2022-09-14T11:27:28.525" v="7973" actId="14100"/>
          <ac:spMkLst>
            <pc:docMk/>
            <pc:sldMk cId="1442042906" sldId="344"/>
            <ac:spMk id="8" creationId="{10CBD934-C1AD-B4BF-3037-4D2A5259BBFE}"/>
          </ac:spMkLst>
        </pc:spChg>
        <pc:spChg chg="del mod">
          <ac:chgData name="Rishika Bimal Attodi /IT" userId="fa6d1534-e770-4995-a0cc-7a8158fec6bf" providerId="ADAL" clId="{19A56F4E-094B-4E8F-99A9-9F0BDBC92573}" dt="2022-09-14T11:18:42.673" v="7842" actId="478"/>
          <ac:spMkLst>
            <pc:docMk/>
            <pc:sldMk cId="1442042906" sldId="344"/>
            <ac:spMk id="9" creationId="{B3B2F110-E224-47AF-B049-811076376C0C}"/>
          </ac:spMkLst>
        </pc:spChg>
        <pc:spChg chg="mod">
          <ac:chgData name="Rishika Bimal Attodi /IT" userId="fa6d1534-e770-4995-a0cc-7a8158fec6bf" providerId="ADAL" clId="{19A56F4E-094B-4E8F-99A9-9F0BDBC92573}" dt="2022-09-14T11:25:55.645" v="7961" actId="1037"/>
          <ac:spMkLst>
            <pc:docMk/>
            <pc:sldMk cId="1442042906" sldId="344"/>
            <ac:spMk id="10" creationId="{2CF22A9F-D333-AF43-5B40-5D0E7897433C}"/>
          </ac:spMkLst>
        </pc:spChg>
        <pc:spChg chg="add del">
          <ac:chgData name="Rishika Bimal Attodi /IT" userId="fa6d1534-e770-4995-a0cc-7a8158fec6bf" providerId="ADAL" clId="{19A56F4E-094B-4E8F-99A9-9F0BDBC92573}" dt="2022-09-14T11:25:45.812" v="7954" actId="478"/>
          <ac:spMkLst>
            <pc:docMk/>
            <pc:sldMk cId="1442042906" sldId="344"/>
            <ac:spMk id="11" creationId="{F8E5420C-04A0-50E7-EC33-2BE8037F9E89}"/>
          </ac:spMkLst>
        </pc:spChg>
        <pc:spChg chg="add mod">
          <ac:chgData name="Rishika Bimal Attodi /IT" userId="fa6d1534-e770-4995-a0cc-7a8158fec6bf" providerId="ADAL" clId="{19A56F4E-094B-4E8F-99A9-9F0BDBC92573}" dt="2022-09-14T11:55:03.775" v="8027" actId="1076"/>
          <ac:spMkLst>
            <pc:docMk/>
            <pc:sldMk cId="1442042906" sldId="344"/>
            <ac:spMk id="12" creationId="{EF453008-9D76-AB84-8FEA-9F0281D06346}"/>
          </ac:spMkLst>
        </pc:spChg>
        <pc:spChg chg="del">
          <ac:chgData name="Rishika Bimal Attodi /IT" userId="fa6d1534-e770-4995-a0cc-7a8158fec6bf" providerId="ADAL" clId="{19A56F4E-094B-4E8F-99A9-9F0BDBC92573}" dt="2022-09-14T11:18:38.481" v="7840" actId="478"/>
          <ac:spMkLst>
            <pc:docMk/>
            <pc:sldMk cId="1442042906" sldId="344"/>
            <ac:spMk id="13" creationId="{65E9171F-3732-3EA0-B714-4C63B552A71E}"/>
          </ac:spMkLst>
        </pc:spChg>
        <pc:spChg chg="mod">
          <ac:chgData name="Rishika Bimal Attodi /IT" userId="fa6d1534-e770-4995-a0cc-7a8158fec6bf" providerId="ADAL" clId="{19A56F4E-094B-4E8F-99A9-9F0BDBC92573}" dt="2022-09-14T11:54:54.843" v="8020" actId="1076"/>
          <ac:spMkLst>
            <pc:docMk/>
            <pc:sldMk cId="1442042906" sldId="344"/>
            <ac:spMk id="14" creationId="{B91088A9-0CA3-6211-CD63-2B379D8C5994}"/>
          </ac:spMkLst>
        </pc:spChg>
        <pc:spChg chg="mod">
          <ac:chgData name="Rishika Bimal Attodi /IT" userId="fa6d1534-e770-4995-a0cc-7a8158fec6bf" providerId="ADAL" clId="{19A56F4E-094B-4E8F-99A9-9F0BDBC92573}" dt="2022-09-14T11:19:00.766" v="7847" actId="14100"/>
          <ac:spMkLst>
            <pc:docMk/>
            <pc:sldMk cId="1442042906" sldId="344"/>
            <ac:spMk id="15" creationId="{0D309C56-3F7A-B4EB-9B60-1D173919F2A4}"/>
          </ac:spMkLst>
        </pc:spChg>
        <pc:spChg chg="add del mod">
          <ac:chgData name="Rishika Bimal Attodi /IT" userId="fa6d1534-e770-4995-a0cc-7a8158fec6bf" providerId="ADAL" clId="{19A56F4E-094B-4E8F-99A9-9F0BDBC92573}" dt="2022-09-14T11:55:18.916" v="8030" actId="478"/>
          <ac:spMkLst>
            <pc:docMk/>
            <pc:sldMk cId="1442042906" sldId="344"/>
            <ac:spMk id="16" creationId="{E727B8E3-2DD8-AABB-7269-55B353341A55}"/>
          </ac:spMkLst>
        </pc:spChg>
        <pc:spChg chg="del">
          <ac:chgData name="Rishika Bimal Attodi /IT" userId="fa6d1534-e770-4995-a0cc-7a8158fec6bf" providerId="ADAL" clId="{19A56F4E-094B-4E8F-99A9-9F0BDBC92573}" dt="2022-09-14T11:21:21.533" v="7860" actId="478"/>
          <ac:spMkLst>
            <pc:docMk/>
            <pc:sldMk cId="1442042906" sldId="344"/>
            <ac:spMk id="17" creationId="{13CD08E4-01D2-08D2-47B6-CB54498B631C}"/>
          </ac:spMkLst>
        </pc:spChg>
        <pc:spChg chg="del">
          <ac:chgData name="Rishika Bimal Attodi /IT" userId="fa6d1534-e770-4995-a0cc-7a8158fec6bf" providerId="ADAL" clId="{19A56F4E-094B-4E8F-99A9-9F0BDBC92573}" dt="2022-09-14T11:21:19.434" v="7859" actId="478"/>
          <ac:spMkLst>
            <pc:docMk/>
            <pc:sldMk cId="1442042906" sldId="344"/>
            <ac:spMk id="18" creationId="{30017F9C-6A2F-02B6-3C06-A899CB722B81}"/>
          </ac:spMkLst>
        </pc:spChg>
        <pc:spChg chg="del">
          <ac:chgData name="Rishika Bimal Attodi /IT" userId="fa6d1534-e770-4995-a0cc-7a8158fec6bf" providerId="ADAL" clId="{19A56F4E-094B-4E8F-99A9-9F0BDBC92573}" dt="2022-09-14T11:21:24.388" v="7861" actId="478"/>
          <ac:spMkLst>
            <pc:docMk/>
            <pc:sldMk cId="1442042906" sldId="344"/>
            <ac:spMk id="19" creationId="{FAF185FA-380D-B1B5-343E-5A5B8E01CB23}"/>
          </ac:spMkLst>
        </pc:spChg>
        <pc:spChg chg="mod">
          <ac:chgData name="Rishika Bimal Attodi /IT" userId="fa6d1534-e770-4995-a0cc-7a8158fec6bf" providerId="ADAL" clId="{19A56F4E-094B-4E8F-99A9-9F0BDBC92573}" dt="2022-09-14T11:26:37.930" v="7969" actId="1076"/>
          <ac:spMkLst>
            <pc:docMk/>
            <pc:sldMk cId="1442042906" sldId="344"/>
            <ac:spMk id="20" creationId="{2F0E8931-EF7E-32ED-B080-732F34AD9B40}"/>
          </ac:spMkLst>
        </pc:spChg>
        <pc:picChg chg="add mod">
          <ac:chgData name="Rishika Bimal Attodi /IT" userId="fa6d1534-e770-4995-a0cc-7a8158fec6bf" providerId="ADAL" clId="{19A56F4E-094B-4E8F-99A9-9F0BDBC92573}" dt="2022-09-14T11:54:50.045" v="8019" actId="1035"/>
          <ac:picMkLst>
            <pc:docMk/>
            <pc:sldMk cId="1442042906" sldId="344"/>
            <ac:picMk id="2" creationId="{3394A77F-5B41-E081-D1D4-83BF3B9D230C}"/>
          </ac:picMkLst>
        </pc:picChg>
        <pc:picChg chg="del">
          <ac:chgData name="Rishika Bimal Attodi /IT" userId="fa6d1534-e770-4995-a0cc-7a8158fec6bf" providerId="ADAL" clId="{19A56F4E-094B-4E8F-99A9-9F0BDBC92573}" dt="2022-09-14T11:18:44.424" v="7843" actId="478"/>
          <ac:picMkLst>
            <pc:docMk/>
            <pc:sldMk cId="1442042906" sldId="344"/>
            <ac:picMk id="5" creationId="{D2DFA674-8D2C-D865-F28A-D1795938CA37}"/>
          </ac:picMkLst>
        </pc:picChg>
        <pc:picChg chg="del">
          <ac:chgData name="Rishika Bimal Attodi /IT" userId="fa6d1534-e770-4995-a0cc-7a8158fec6bf" providerId="ADAL" clId="{19A56F4E-094B-4E8F-99A9-9F0BDBC92573}" dt="2022-09-14T11:18:49.148" v="7844" actId="478"/>
          <ac:picMkLst>
            <pc:docMk/>
            <pc:sldMk cId="1442042906" sldId="344"/>
            <ac:picMk id="27" creationId="{F8660563-47E9-435A-64D7-42BDE4507ADC}"/>
          </ac:picMkLst>
        </pc:picChg>
        <pc:picChg chg="add del mod">
          <ac:chgData name="Rishika Bimal Attodi /IT" userId="fa6d1534-e770-4995-a0cc-7a8158fec6bf" providerId="ADAL" clId="{19A56F4E-094B-4E8F-99A9-9F0BDBC92573}" dt="2022-09-14T11:28:41.928" v="7986" actId="478"/>
          <ac:picMkLst>
            <pc:docMk/>
            <pc:sldMk cId="1442042906" sldId="344"/>
            <ac:picMk id="4098" creationId="{0B94C3D9-FE72-F28F-CE1B-89CC4E546201}"/>
          </ac:picMkLst>
        </pc:picChg>
        <pc:picChg chg="add del mod">
          <ac:chgData name="Rishika Bimal Attodi /IT" userId="fa6d1534-e770-4995-a0cc-7a8158fec6bf" providerId="ADAL" clId="{19A56F4E-094B-4E8F-99A9-9F0BDBC92573}" dt="2022-09-14T11:49:58.508" v="7998" actId="478"/>
          <ac:picMkLst>
            <pc:docMk/>
            <pc:sldMk cId="1442042906" sldId="344"/>
            <ac:picMk id="4100" creationId="{F5601D40-FEA5-0A02-A5A9-FF82D978062D}"/>
          </ac:picMkLst>
        </pc:picChg>
      </pc:sldChg>
      <pc:sldChg chg="addSp delSp modSp new mod">
        <pc:chgData name="Rishika Bimal Attodi /IT" userId="fa6d1534-e770-4995-a0cc-7a8158fec6bf" providerId="ADAL" clId="{19A56F4E-094B-4E8F-99A9-9F0BDBC92573}" dt="2022-09-14T13:32:31.319" v="9786" actId="1038"/>
        <pc:sldMkLst>
          <pc:docMk/>
          <pc:sldMk cId="1801074694" sldId="349"/>
        </pc:sldMkLst>
        <pc:spChg chg="del">
          <ac:chgData name="Rishika Bimal Attodi /IT" userId="fa6d1534-e770-4995-a0cc-7a8158fec6bf" providerId="ADAL" clId="{19A56F4E-094B-4E8F-99A9-9F0BDBC92573}" dt="2022-09-14T11:57:24.430" v="8032" actId="478"/>
          <ac:spMkLst>
            <pc:docMk/>
            <pc:sldMk cId="1801074694" sldId="349"/>
            <ac:spMk id="2" creationId="{46F75C6A-0F7F-1A5B-6542-B6E7872842E8}"/>
          </ac:spMkLst>
        </pc:spChg>
        <pc:spChg chg="add del mod">
          <ac:chgData name="Rishika Bimal Attodi /IT" userId="fa6d1534-e770-4995-a0cc-7a8158fec6bf" providerId="ADAL" clId="{19A56F4E-094B-4E8F-99A9-9F0BDBC92573}" dt="2022-09-14T12:05:52.263" v="8322" actId="478"/>
          <ac:spMkLst>
            <pc:docMk/>
            <pc:sldMk cId="1801074694" sldId="349"/>
            <ac:spMk id="3" creationId="{E6D521F4-11EB-BD9C-3B0B-E4AEF0BBE78C}"/>
          </ac:spMkLst>
        </pc:spChg>
        <pc:spChg chg="add del mod">
          <ac:chgData name="Rishika Bimal Attodi /IT" userId="fa6d1534-e770-4995-a0cc-7a8158fec6bf" providerId="ADAL" clId="{19A56F4E-094B-4E8F-99A9-9F0BDBC92573}" dt="2022-09-14T12:05:52.263" v="8322" actId="478"/>
          <ac:spMkLst>
            <pc:docMk/>
            <pc:sldMk cId="1801074694" sldId="349"/>
            <ac:spMk id="4" creationId="{71C90026-A929-E1F7-41A4-333241DAA36E}"/>
          </ac:spMkLst>
        </pc:spChg>
        <pc:spChg chg="add del mod">
          <ac:chgData name="Rishika Bimal Attodi /IT" userId="fa6d1534-e770-4995-a0cc-7a8158fec6bf" providerId="ADAL" clId="{19A56F4E-094B-4E8F-99A9-9F0BDBC92573}" dt="2022-09-14T12:05:52.263" v="8322" actId="478"/>
          <ac:spMkLst>
            <pc:docMk/>
            <pc:sldMk cId="1801074694" sldId="349"/>
            <ac:spMk id="5" creationId="{216D5846-15A7-0E8E-44D1-0FD74A632A3D}"/>
          </ac:spMkLst>
        </pc:spChg>
        <pc:spChg chg="add del mod">
          <ac:chgData name="Rishika Bimal Attodi /IT" userId="fa6d1534-e770-4995-a0cc-7a8158fec6bf" providerId="ADAL" clId="{19A56F4E-094B-4E8F-99A9-9F0BDBC92573}" dt="2022-09-14T12:05:52.263" v="8322" actId="478"/>
          <ac:spMkLst>
            <pc:docMk/>
            <pc:sldMk cId="1801074694" sldId="349"/>
            <ac:spMk id="6" creationId="{43C842D0-A3C3-EDD5-8C1E-3ECEB05F8492}"/>
          </ac:spMkLst>
        </pc:spChg>
        <pc:spChg chg="add del mod">
          <ac:chgData name="Rishika Bimal Attodi /IT" userId="fa6d1534-e770-4995-a0cc-7a8158fec6bf" providerId="ADAL" clId="{19A56F4E-094B-4E8F-99A9-9F0BDBC92573}" dt="2022-09-14T12:05:52.263" v="8322" actId="478"/>
          <ac:spMkLst>
            <pc:docMk/>
            <pc:sldMk cId="1801074694" sldId="349"/>
            <ac:spMk id="7" creationId="{03C91652-FC21-5793-0C08-5599CE56D575}"/>
          </ac:spMkLst>
        </pc:spChg>
        <pc:spChg chg="add del mod">
          <ac:chgData name="Rishika Bimal Attodi /IT" userId="fa6d1534-e770-4995-a0cc-7a8158fec6bf" providerId="ADAL" clId="{19A56F4E-094B-4E8F-99A9-9F0BDBC92573}" dt="2022-09-14T12:05:52.263" v="8322" actId="478"/>
          <ac:spMkLst>
            <pc:docMk/>
            <pc:sldMk cId="1801074694" sldId="349"/>
            <ac:spMk id="9" creationId="{27D0CA0D-9083-1B29-298A-520A5E1C3265}"/>
          </ac:spMkLst>
        </pc:spChg>
        <pc:spChg chg="add del mod">
          <ac:chgData name="Rishika Bimal Attodi /IT" userId="fa6d1534-e770-4995-a0cc-7a8158fec6bf" providerId="ADAL" clId="{19A56F4E-094B-4E8F-99A9-9F0BDBC92573}" dt="2022-09-14T12:05:52.263" v="8322" actId="478"/>
          <ac:spMkLst>
            <pc:docMk/>
            <pc:sldMk cId="1801074694" sldId="349"/>
            <ac:spMk id="10" creationId="{6C4BB876-5D62-14B1-1187-BB8C41A530B2}"/>
          </ac:spMkLst>
        </pc:spChg>
        <pc:spChg chg="add del mod">
          <ac:chgData name="Rishika Bimal Attodi /IT" userId="fa6d1534-e770-4995-a0cc-7a8158fec6bf" providerId="ADAL" clId="{19A56F4E-094B-4E8F-99A9-9F0BDBC92573}" dt="2022-09-14T12:05:52.263" v="8322" actId="478"/>
          <ac:spMkLst>
            <pc:docMk/>
            <pc:sldMk cId="1801074694" sldId="349"/>
            <ac:spMk id="11" creationId="{A0DAC3B9-4C25-7F00-0B8B-BBFEA753E324}"/>
          </ac:spMkLst>
        </pc:spChg>
        <pc:spChg chg="add del mod">
          <ac:chgData name="Rishika Bimal Attodi /IT" userId="fa6d1534-e770-4995-a0cc-7a8158fec6bf" providerId="ADAL" clId="{19A56F4E-094B-4E8F-99A9-9F0BDBC92573}" dt="2022-09-14T12:05:52.263" v="8322" actId="478"/>
          <ac:spMkLst>
            <pc:docMk/>
            <pc:sldMk cId="1801074694" sldId="349"/>
            <ac:spMk id="12" creationId="{542CCAC0-EF09-5CC6-5041-94A8CA4C57D1}"/>
          </ac:spMkLst>
        </pc:spChg>
        <pc:spChg chg="add del mod">
          <ac:chgData name="Rishika Bimal Attodi /IT" userId="fa6d1534-e770-4995-a0cc-7a8158fec6bf" providerId="ADAL" clId="{19A56F4E-094B-4E8F-99A9-9F0BDBC92573}" dt="2022-09-14T12:05:52.263" v="8322" actId="478"/>
          <ac:spMkLst>
            <pc:docMk/>
            <pc:sldMk cId="1801074694" sldId="349"/>
            <ac:spMk id="13" creationId="{8A07F545-FBF1-9AA7-7821-3D56AB3BD36B}"/>
          </ac:spMkLst>
        </pc:spChg>
        <pc:spChg chg="add del mod">
          <ac:chgData name="Rishika Bimal Attodi /IT" userId="fa6d1534-e770-4995-a0cc-7a8158fec6bf" providerId="ADAL" clId="{19A56F4E-094B-4E8F-99A9-9F0BDBC92573}" dt="2022-09-14T12:05:52.263" v="8322" actId="478"/>
          <ac:spMkLst>
            <pc:docMk/>
            <pc:sldMk cId="1801074694" sldId="349"/>
            <ac:spMk id="15" creationId="{39123FB6-8D1C-6F19-303B-5D75EBC54613}"/>
          </ac:spMkLst>
        </pc:spChg>
        <pc:spChg chg="add del mod">
          <ac:chgData name="Rishika Bimal Attodi /IT" userId="fa6d1534-e770-4995-a0cc-7a8158fec6bf" providerId="ADAL" clId="{19A56F4E-094B-4E8F-99A9-9F0BDBC92573}" dt="2022-09-14T12:05:52.263" v="8322" actId="478"/>
          <ac:spMkLst>
            <pc:docMk/>
            <pc:sldMk cId="1801074694" sldId="349"/>
            <ac:spMk id="17" creationId="{71E4903E-BB08-BFB5-33DD-CF5B9A0A1EFD}"/>
          </ac:spMkLst>
        </pc:spChg>
        <pc:spChg chg="add del mod">
          <ac:chgData name="Rishika Bimal Attodi /IT" userId="fa6d1534-e770-4995-a0cc-7a8158fec6bf" providerId="ADAL" clId="{19A56F4E-094B-4E8F-99A9-9F0BDBC92573}" dt="2022-09-14T12:05:52.263" v="8322" actId="478"/>
          <ac:spMkLst>
            <pc:docMk/>
            <pc:sldMk cId="1801074694" sldId="349"/>
            <ac:spMk id="18" creationId="{92D8548D-F7F7-0CA3-11FF-C66387CBD55C}"/>
          </ac:spMkLst>
        </pc:spChg>
        <pc:spChg chg="add del mod">
          <ac:chgData name="Rishika Bimal Attodi /IT" userId="fa6d1534-e770-4995-a0cc-7a8158fec6bf" providerId="ADAL" clId="{19A56F4E-094B-4E8F-99A9-9F0BDBC92573}" dt="2022-09-14T12:05:52.263" v="8322" actId="478"/>
          <ac:spMkLst>
            <pc:docMk/>
            <pc:sldMk cId="1801074694" sldId="349"/>
            <ac:spMk id="19" creationId="{04241436-E537-A3CA-70FA-2A04173350BC}"/>
          </ac:spMkLst>
        </pc:spChg>
        <pc:spChg chg="add del mod">
          <ac:chgData name="Rishika Bimal Attodi /IT" userId="fa6d1534-e770-4995-a0cc-7a8158fec6bf" providerId="ADAL" clId="{19A56F4E-094B-4E8F-99A9-9F0BDBC92573}" dt="2022-09-14T12:05:52.263" v="8322" actId="478"/>
          <ac:spMkLst>
            <pc:docMk/>
            <pc:sldMk cId="1801074694" sldId="349"/>
            <ac:spMk id="21" creationId="{3F06268D-0F43-53BA-53D7-328AB7F8E3D2}"/>
          </ac:spMkLst>
        </pc:spChg>
        <pc:spChg chg="add del mod">
          <ac:chgData name="Rishika Bimal Attodi /IT" userId="fa6d1534-e770-4995-a0cc-7a8158fec6bf" providerId="ADAL" clId="{19A56F4E-094B-4E8F-99A9-9F0BDBC92573}" dt="2022-09-14T12:05:52.263" v="8322" actId="478"/>
          <ac:spMkLst>
            <pc:docMk/>
            <pc:sldMk cId="1801074694" sldId="349"/>
            <ac:spMk id="22" creationId="{C82B1171-6278-2BF1-B938-BC11C4906775}"/>
          </ac:spMkLst>
        </pc:spChg>
        <pc:spChg chg="add del mod">
          <ac:chgData name="Rishika Bimal Attodi /IT" userId="fa6d1534-e770-4995-a0cc-7a8158fec6bf" providerId="ADAL" clId="{19A56F4E-094B-4E8F-99A9-9F0BDBC92573}" dt="2022-09-14T12:05:52.263" v="8322" actId="478"/>
          <ac:spMkLst>
            <pc:docMk/>
            <pc:sldMk cId="1801074694" sldId="349"/>
            <ac:spMk id="24" creationId="{4F1C14CF-2CD5-FC66-8FB3-CCCCC435B97B}"/>
          </ac:spMkLst>
        </pc:spChg>
        <pc:spChg chg="add del mod">
          <ac:chgData name="Rishika Bimal Attodi /IT" userId="fa6d1534-e770-4995-a0cc-7a8158fec6bf" providerId="ADAL" clId="{19A56F4E-094B-4E8F-99A9-9F0BDBC92573}" dt="2022-09-14T12:05:52.263" v="8322" actId="478"/>
          <ac:spMkLst>
            <pc:docMk/>
            <pc:sldMk cId="1801074694" sldId="349"/>
            <ac:spMk id="25" creationId="{A750DC10-2A91-3338-7ABF-1C6159B9E506}"/>
          </ac:spMkLst>
        </pc:spChg>
        <pc:spChg chg="add del mod">
          <ac:chgData name="Rishika Bimal Attodi /IT" userId="fa6d1534-e770-4995-a0cc-7a8158fec6bf" providerId="ADAL" clId="{19A56F4E-094B-4E8F-99A9-9F0BDBC92573}" dt="2022-09-14T12:05:52.263" v="8322" actId="478"/>
          <ac:spMkLst>
            <pc:docMk/>
            <pc:sldMk cId="1801074694" sldId="349"/>
            <ac:spMk id="26" creationId="{419E913F-C826-AC51-4079-F2158D92A1FD}"/>
          </ac:spMkLst>
        </pc:spChg>
        <pc:spChg chg="add del mod">
          <ac:chgData name="Rishika Bimal Attodi /IT" userId="fa6d1534-e770-4995-a0cc-7a8158fec6bf" providerId="ADAL" clId="{19A56F4E-094B-4E8F-99A9-9F0BDBC92573}" dt="2022-09-14T12:05:52.263" v="8322" actId="478"/>
          <ac:spMkLst>
            <pc:docMk/>
            <pc:sldMk cId="1801074694" sldId="349"/>
            <ac:spMk id="27" creationId="{CA0DE609-8CE7-61EA-A0CB-D0A4CF10AA07}"/>
          </ac:spMkLst>
        </pc:spChg>
        <pc:spChg chg="add del mod">
          <ac:chgData name="Rishika Bimal Attodi /IT" userId="fa6d1534-e770-4995-a0cc-7a8158fec6bf" providerId="ADAL" clId="{19A56F4E-094B-4E8F-99A9-9F0BDBC92573}" dt="2022-09-14T12:05:52.263" v="8322" actId="478"/>
          <ac:spMkLst>
            <pc:docMk/>
            <pc:sldMk cId="1801074694" sldId="349"/>
            <ac:spMk id="28" creationId="{56423867-093C-EFF1-3B4A-6E737A33A287}"/>
          </ac:spMkLst>
        </pc:spChg>
        <pc:spChg chg="add del mod">
          <ac:chgData name="Rishika Bimal Attodi /IT" userId="fa6d1534-e770-4995-a0cc-7a8158fec6bf" providerId="ADAL" clId="{19A56F4E-094B-4E8F-99A9-9F0BDBC92573}" dt="2022-09-14T12:05:52.263" v="8322" actId="478"/>
          <ac:spMkLst>
            <pc:docMk/>
            <pc:sldMk cId="1801074694" sldId="349"/>
            <ac:spMk id="29" creationId="{84747805-2F96-67B1-8AEE-498019FDCE51}"/>
          </ac:spMkLst>
        </pc:spChg>
        <pc:spChg chg="add del mod">
          <ac:chgData name="Rishika Bimal Attodi /IT" userId="fa6d1534-e770-4995-a0cc-7a8158fec6bf" providerId="ADAL" clId="{19A56F4E-094B-4E8F-99A9-9F0BDBC92573}" dt="2022-09-14T12:05:52.263" v="8322" actId="478"/>
          <ac:spMkLst>
            <pc:docMk/>
            <pc:sldMk cId="1801074694" sldId="349"/>
            <ac:spMk id="30" creationId="{8DF41453-66AD-7439-BEEE-746BAA2204CD}"/>
          </ac:spMkLst>
        </pc:spChg>
        <pc:spChg chg="add del mod">
          <ac:chgData name="Rishika Bimal Attodi /IT" userId="fa6d1534-e770-4995-a0cc-7a8158fec6bf" providerId="ADAL" clId="{19A56F4E-094B-4E8F-99A9-9F0BDBC92573}" dt="2022-09-14T12:05:52.263" v="8322" actId="478"/>
          <ac:spMkLst>
            <pc:docMk/>
            <pc:sldMk cId="1801074694" sldId="349"/>
            <ac:spMk id="31" creationId="{3E9FD528-2276-E0A7-86BA-ED56872CC268}"/>
          </ac:spMkLst>
        </pc:spChg>
        <pc:spChg chg="add del mod">
          <ac:chgData name="Rishika Bimal Attodi /IT" userId="fa6d1534-e770-4995-a0cc-7a8158fec6bf" providerId="ADAL" clId="{19A56F4E-094B-4E8F-99A9-9F0BDBC92573}" dt="2022-09-14T12:05:52.263" v="8322" actId="478"/>
          <ac:spMkLst>
            <pc:docMk/>
            <pc:sldMk cId="1801074694" sldId="349"/>
            <ac:spMk id="33" creationId="{38F33133-2783-D053-98B7-B38BCFA02AF4}"/>
          </ac:spMkLst>
        </pc:spChg>
        <pc:spChg chg="add del mod">
          <ac:chgData name="Rishika Bimal Attodi /IT" userId="fa6d1534-e770-4995-a0cc-7a8158fec6bf" providerId="ADAL" clId="{19A56F4E-094B-4E8F-99A9-9F0BDBC92573}" dt="2022-09-14T12:05:52.263" v="8322" actId="478"/>
          <ac:spMkLst>
            <pc:docMk/>
            <pc:sldMk cId="1801074694" sldId="349"/>
            <ac:spMk id="34" creationId="{7867A85B-9759-5F09-BB4E-E4B3858EA2D1}"/>
          </ac:spMkLst>
        </pc:spChg>
        <pc:spChg chg="add del mod">
          <ac:chgData name="Rishika Bimal Attodi /IT" userId="fa6d1534-e770-4995-a0cc-7a8158fec6bf" providerId="ADAL" clId="{19A56F4E-094B-4E8F-99A9-9F0BDBC92573}" dt="2022-09-14T12:05:52.263" v="8322" actId="478"/>
          <ac:spMkLst>
            <pc:docMk/>
            <pc:sldMk cId="1801074694" sldId="349"/>
            <ac:spMk id="35" creationId="{80170CF4-21B2-D641-9089-59F8C6EE90AC}"/>
          </ac:spMkLst>
        </pc:spChg>
        <pc:spChg chg="add del mod">
          <ac:chgData name="Rishika Bimal Attodi /IT" userId="fa6d1534-e770-4995-a0cc-7a8158fec6bf" providerId="ADAL" clId="{19A56F4E-094B-4E8F-99A9-9F0BDBC92573}" dt="2022-09-14T12:05:52.263" v="8322" actId="478"/>
          <ac:spMkLst>
            <pc:docMk/>
            <pc:sldMk cId="1801074694" sldId="349"/>
            <ac:spMk id="36" creationId="{CA09C24B-B267-46E0-7E3E-FEA7EAC994A5}"/>
          </ac:spMkLst>
        </pc:spChg>
        <pc:spChg chg="add del mod">
          <ac:chgData name="Rishika Bimal Attodi /IT" userId="fa6d1534-e770-4995-a0cc-7a8158fec6bf" providerId="ADAL" clId="{19A56F4E-094B-4E8F-99A9-9F0BDBC92573}" dt="2022-09-14T12:05:52.263" v="8322" actId="478"/>
          <ac:spMkLst>
            <pc:docMk/>
            <pc:sldMk cId="1801074694" sldId="349"/>
            <ac:spMk id="37" creationId="{4F1A42AC-741B-F46A-C9B9-9476780C4076}"/>
          </ac:spMkLst>
        </pc:spChg>
        <pc:spChg chg="add del mod">
          <ac:chgData name="Rishika Bimal Attodi /IT" userId="fa6d1534-e770-4995-a0cc-7a8158fec6bf" providerId="ADAL" clId="{19A56F4E-094B-4E8F-99A9-9F0BDBC92573}" dt="2022-09-14T12:05:52.263" v="8322" actId="478"/>
          <ac:spMkLst>
            <pc:docMk/>
            <pc:sldMk cId="1801074694" sldId="349"/>
            <ac:spMk id="38" creationId="{7002303C-02C4-9AEA-9E15-38B99EFD0A51}"/>
          </ac:spMkLst>
        </pc:spChg>
        <pc:spChg chg="add del mod">
          <ac:chgData name="Rishika Bimal Attodi /IT" userId="fa6d1534-e770-4995-a0cc-7a8158fec6bf" providerId="ADAL" clId="{19A56F4E-094B-4E8F-99A9-9F0BDBC92573}" dt="2022-09-14T12:05:52.263" v="8322" actId="478"/>
          <ac:spMkLst>
            <pc:docMk/>
            <pc:sldMk cId="1801074694" sldId="349"/>
            <ac:spMk id="39" creationId="{625AA925-CAED-4B7C-CEDF-D8F8805B513C}"/>
          </ac:spMkLst>
        </pc:spChg>
        <pc:spChg chg="add mod">
          <ac:chgData name="Rishika Bimal Attodi /IT" userId="fa6d1534-e770-4995-a0cc-7a8158fec6bf" providerId="ADAL" clId="{19A56F4E-094B-4E8F-99A9-9F0BDBC92573}" dt="2022-09-14T12:28:57.732" v="8715" actId="1036"/>
          <ac:spMkLst>
            <pc:docMk/>
            <pc:sldMk cId="1801074694" sldId="349"/>
            <ac:spMk id="42" creationId="{6586F6BC-342C-7C8B-57F0-E32854D05928}"/>
          </ac:spMkLst>
        </pc:spChg>
        <pc:spChg chg="add mod">
          <ac:chgData name="Rishika Bimal Attodi /IT" userId="fa6d1534-e770-4995-a0cc-7a8158fec6bf" providerId="ADAL" clId="{19A56F4E-094B-4E8F-99A9-9F0BDBC92573}" dt="2022-09-14T12:28:57.732" v="8715" actId="1036"/>
          <ac:spMkLst>
            <pc:docMk/>
            <pc:sldMk cId="1801074694" sldId="349"/>
            <ac:spMk id="43" creationId="{12BC2830-B32F-ED48-B177-BAA23A01FC74}"/>
          </ac:spMkLst>
        </pc:spChg>
        <pc:spChg chg="add mod">
          <ac:chgData name="Rishika Bimal Attodi /IT" userId="fa6d1534-e770-4995-a0cc-7a8158fec6bf" providerId="ADAL" clId="{19A56F4E-094B-4E8F-99A9-9F0BDBC92573}" dt="2022-09-14T12:28:57.732" v="8715" actId="1036"/>
          <ac:spMkLst>
            <pc:docMk/>
            <pc:sldMk cId="1801074694" sldId="349"/>
            <ac:spMk id="44" creationId="{A89DB581-C970-711B-D076-A7F383189139}"/>
          </ac:spMkLst>
        </pc:spChg>
        <pc:spChg chg="add mod">
          <ac:chgData name="Rishika Bimal Attodi /IT" userId="fa6d1534-e770-4995-a0cc-7a8158fec6bf" providerId="ADAL" clId="{19A56F4E-094B-4E8F-99A9-9F0BDBC92573}" dt="2022-09-14T12:28:57.732" v="8715" actId="1036"/>
          <ac:spMkLst>
            <pc:docMk/>
            <pc:sldMk cId="1801074694" sldId="349"/>
            <ac:spMk id="45" creationId="{AD51A74A-BFB2-CA1F-08D0-EBE44348CB2A}"/>
          </ac:spMkLst>
        </pc:spChg>
        <pc:spChg chg="add mod">
          <ac:chgData name="Rishika Bimal Attodi /IT" userId="fa6d1534-e770-4995-a0cc-7a8158fec6bf" providerId="ADAL" clId="{19A56F4E-094B-4E8F-99A9-9F0BDBC92573}" dt="2022-09-14T12:28:57.732" v="8715" actId="1036"/>
          <ac:spMkLst>
            <pc:docMk/>
            <pc:sldMk cId="1801074694" sldId="349"/>
            <ac:spMk id="46" creationId="{064CD8B3-7B4D-D132-7D90-0B0012BE087A}"/>
          </ac:spMkLst>
        </pc:spChg>
        <pc:spChg chg="add mod">
          <ac:chgData name="Rishika Bimal Attodi /IT" userId="fa6d1534-e770-4995-a0cc-7a8158fec6bf" providerId="ADAL" clId="{19A56F4E-094B-4E8F-99A9-9F0BDBC92573}" dt="2022-09-14T12:28:57.732" v="8715" actId="1036"/>
          <ac:spMkLst>
            <pc:docMk/>
            <pc:sldMk cId="1801074694" sldId="349"/>
            <ac:spMk id="48" creationId="{5C44CA06-3EA8-0120-028A-1D3410D64AF0}"/>
          </ac:spMkLst>
        </pc:spChg>
        <pc:spChg chg="add mod">
          <ac:chgData name="Rishika Bimal Attodi /IT" userId="fa6d1534-e770-4995-a0cc-7a8158fec6bf" providerId="ADAL" clId="{19A56F4E-094B-4E8F-99A9-9F0BDBC92573}" dt="2022-09-14T12:28:57.732" v="8715" actId="1036"/>
          <ac:spMkLst>
            <pc:docMk/>
            <pc:sldMk cId="1801074694" sldId="349"/>
            <ac:spMk id="49" creationId="{2B7966B0-177C-B8D0-A285-6DBD27206408}"/>
          </ac:spMkLst>
        </pc:spChg>
        <pc:spChg chg="add mod">
          <ac:chgData name="Rishika Bimal Attodi /IT" userId="fa6d1534-e770-4995-a0cc-7a8158fec6bf" providerId="ADAL" clId="{19A56F4E-094B-4E8F-99A9-9F0BDBC92573}" dt="2022-09-14T12:28:57.732" v="8715" actId="1036"/>
          <ac:spMkLst>
            <pc:docMk/>
            <pc:sldMk cId="1801074694" sldId="349"/>
            <ac:spMk id="50" creationId="{81B9D6BB-7FD3-9A62-054A-E53071E432D0}"/>
          </ac:spMkLst>
        </pc:spChg>
        <pc:spChg chg="add mod">
          <ac:chgData name="Rishika Bimal Attodi /IT" userId="fa6d1534-e770-4995-a0cc-7a8158fec6bf" providerId="ADAL" clId="{19A56F4E-094B-4E8F-99A9-9F0BDBC92573}" dt="2022-09-14T12:28:57.732" v="8715" actId="1036"/>
          <ac:spMkLst>
            <pc:docMk/>
            <pc:sldMk cId="1801074694" sldId="349"/>
            <ac:spMk id="51" creationId="{41951BD0-A20C-B814-14BE-6AFA6E0D3BDF}"/>
          </ac:spMkLst>
        </pc:spChg>
        <pc:spChg chg="add mod">
          <ac:chgData name="Rishika Bimal Attodi /IT" userId="fa6d1534-e770-4995-a0cc-7a8158fec6bf" providerId="ADAL" clId="{19A56F4E-094B-4E8F-99A9-9F0BDBC92573}" dt="2022-09-14T12:28:57.732" v="8715" actId="1036"/>
          <ac:spMkLst>
            <pc:docMk/>
            <pc:sldMk cId="1801074694" sldId="349"/>
            <ac:spMk id="52" creationId="{A0BE41BF-180C-BC16-667A-0E8059B68F67}"/>
          </ac:spMkLst>
        </pc:spChg>
        <pc:spChg chg="add mod">
          <ac:chgData name="Rishika Bimal Attodi /IT" userId="fa6d1534-e770-4995-a0cc-7a8158fec6bf" providerId="ADAL" clId="{19A56F4E-094B-4E8F-99A9-9F0BDBC92573}" dt="2022-09-14T12:28:57.732" v="8715" actId="1036"/>
          <ac:spMkLst>
            <pc:docMk/>
            <pc:sldMk cId="1801074694" sldId="349"/>
            <ac:spMk id="54" creationId="{C9C0FB40-6D09-62C8-4C12-9B71C0D617A3}"/>
          </ac:spMkLst>
        </pc:spChg>
        <pc:spChg chg="add mod">
          <ac:chgData name="Rishika Bimal Attodi /IT" userId="fa6d1534-e770-4995-a0cc-7a8158fec6bf" providerId="ADAL" clId="{19A56F4E-094B-4E8F-99A9-9F0BDBC92573}" dt="2022-09-14T12:28:57.732" v="8715" actId="1036"/>
          <ac:spMkLst>
            <pc:docMk/>
            <pc:sldMk cId="1801074694" sldId="349"/>
            <ac:spMk id="56" creationId="{E54206CA-4ADB-A0DB-6CAC-72AE1F881958}"/>
          </ac:spMkLst>
        </pc:spChg>
        <pc:spChg chg="add mod">
          <ac:chgData name="Rishika Bimal Attodi /IT" userId="fa6d1534-e770-4995-a0cc-7a8158fec6bf" providerId="ADAL" clId="{19A56F4E-094B-4E8F-99A9-9F0BDBC92573}" dt="2022-09-14T12:28:57.732" v="8715" actId="1036"/>
          <ac:spMkLst>
            <pc:docMk/>
            <pc:sldMk cId="1801074694" sldId="349"/>
            <ac:spMk id="57" creationId="{142D9F52-2AC7-A775-B270-4167D01B975A}"/>
          </ac:spMkLst>
        </pc:spChg>
        <pc:spChg chg="add mod">
          <ac:chgData name="Rishika Bimal Attodi /IT" userId="fa6d1534-e770-4995-a0cc-7a8158fec6bf" providerId="ADAL" clId="{19A56F4E-094B-4E8F-99A9-9F0BDBC92573}" dt="2022-09-14T12:28:57.732" v="8715" actId="1036"/>
          <ac:spMkLst>
            <pc:docMk/>
            <pc:sldMk cId="1801074694" sldId="349"/>
            <ac:spMk id="58" creationId="{2E104DD6-6119-EABF-DC49-069E5A3F2219}"/>
          </ac:spMkLst>
        </pc:spChg>
        <pc:spChg chg="add mod">
          <ac:chgData name="Rishika Bimal Attodi /IT" userId="fa6d1534-e770-4995-a0cc-7a8158fec6bf" providerId="ADAL" clId="{19A56F4E-094B-4E8F-99A9-9F0BDBC92573}" dt="2022-09-14T12:28:57.732" v="8715" actId="1036"/>
          <ac:spMkLst>
            <pc:docMk/>
            <pc:sldMk cId="1801074694" sldId="349"/>
            <ac:spMk id="60" creationId="{F984B986-CA71-B915-6C9A-B0353E1E6394}"/>
          </ac:spMkLst>
        </pc:spChg>
        <pc:spChg chg="add mod">
          <ac:chgData name="Rishika Bimal Attodi /IT" userId="fa6d1534-e770-4995-a0cc-7a8158fec6bf" providerId="ADAL" clId="{19A56F4E-094B-4E8F-99A9-9F0BDBC92573}" dt="2022-09-14T12:28:57.732" v="8715" actId="1036"/>
          <ac:spMkLst>
            <pc:docMk/>
            <pc:sldMk cId="1801074694" sldId="349"/>
            <ac:spMk id="61" creationId="{D113DD3C-4113-0C26-8AE9-E120A0772DD4}"/>
          </ac:spMkLst>
        </pc:spChg>
        <pc:spChg chg="add mod">
          <ac:chgData name="Rishika Bimal Attodi /IT" userId="fa6d1534-e770-4995-a0cc-7a8158fec6bf" providerId="ADAL" clId="{19A56F4E-094B-4E8F-99A9-9F0BDBC92573}" dt="2022-09-14T12:28:57.732" v="8715" actId="1036"/>
          <ac:spMkLst>
            <pc:docMk/>
            <pc:sldMk cId="1801074694" sldId="349"/>
            <ac:spMk id="63" creationId="{76A3F686-2026-4ECF-F66C-6E310E7867B7}"/>
          </ac:spMkLst>
        </pc:spChg>
        <pc:spChg chg="add mod">
          <ac:chgData name="Rishika Bimal Attodi /IT" userId="fa6d1534-e770-4995-a0cc-7a8158fec6bf" providerId="ADAL" clId="{19A56F4E-094B-4E8F-99A9-9F0BDBC92573}" dt="2022-09-14T12:28:57.732" v="8715" actId="1036"/>
          <ac:spMkLst>
            <pc:docMk/>
            <pc:sldMk cId="1801074694" sldId="349"/>
            <ac:spMk id="64" creationId="{6BF42638-A9E6-E0C6-A951-7CD65CBE1364}"/>
          </ac:spMkLst>
        </pc:spChg>
        <pc:spChg chg="add mod">
          <ac:chgData name="Rishika Bimal Attodi /IT" userId="fa6d1534-e770-4995-a0cc-7a8158fec6bf" providerId="ADAL" clId="{19A56F4E-094B-4E8F-99A9-9F0BDBC92573}" dt="2022-09-14T12:28:57.732" v="8715" actId="1036"/>
          <ac:spMkLst>
            <pc:docMk/>
            <pc:sldMk cId="1801074694" sldId="349"/>
            <ac:spMk id="65" creationId="{45048D5E-2858-59DF-5688-2B9F5CB60790}"/>
          </ac:spMkLst>
        </pc:spChg>
        <pc:spChg chg="add mod">
          <ac:chgData name="Rishika Bimal Attodi /IT" userId="fa6d1534-e770-4995-a0cc-7a8158fec6bf" providerId="ADAL" clId="{19A56F4E-094B-4E8F-99A9-9F0BDBC92573}" dt="2022-09-14T12:28:57.732" v="8715" actId="1036"/>
          <ac:spMkLst>
            <pc:docMk/>
            <pc:sldMk cId="1801074694" sldId="349"/>
            <ac:spMk id="66" creationId="{22B90CBD-C52D-9D54-E4B3-032A2C6AD849}"/>
          </ac:spMkLst>
        </pc:spChg>
        <pc:spChg chg="add mod">
          <ac:chgData name="Rishika Bimal Attodi /IT" userId="fa6d1534-e770-4995-a0cc-7a8158fec6bf" providerId="ADAL" clId="{19A56F4E-094B-4E8F-99A9-9F0BDBC92573}" dt="2022-09-14T12:28:57.732" v="8715" actId="1036"/>
          <ac:spMkLst>
            <pc:docMk/>
            <pc:sldMk cId="1801074694" sldId="349"/>
            <ac:spMk id="67" creationId="{289709DB-56C2-7D44-A5FE-7C0332C6B350}"/>
          </ac:spMkLst>
        </pc:spChg>
        <pc:spChg chg="add mod">
          <ac:chgData name="Rishika Bimal Attodi /IT" userId="fa6d1534-e770-4995-a0cc-7a8158fec6bf" providerId="ADAL" clId="{19A56F4E-094B-4E8F-99A9-9F0BDBC92573}" dt="2022-09-14T12:28:57.732" v="8715" actId="1036"/>
          <ac:spMkLst>
            <pc:docMk/>
            <pc:sldMk cId="1801074694" sldId="349"/>
            <ac:spMk id="68" creationId="{E41CEEF7-5B28-1F1C-7DAB-9489C6D3CD56}"/>
          </ac:spMkLst>
        </pc:spChg>
        <pc:spChg chg="add mod">
          <ac:chgData name="Rishika Bimal Attodi /IT" userId="fa6d1534-e770-4995-a0cc-7a8158fec6bf" providerId="ADAL" clId="{19A56F4E-094B-4E8F-99A9-9F0BDBC92573}" dt="2022-09-14T12:28:57.732" v="8715" actId="1036"/>
          <ac:spMkLst>
            <pc:docMk/>
            <pc:sldMk cId="1801074694" sldId="349"/>
            <ac:spMk id="69" creationId="{7F0D1A4C-FCD2-20A8-C89E-0A1AA1C55910}"/>
          </ac:spMkLst>
        </pc:spChg>
        <pc:spChg chg="add mod">
          <ac:chgData name="Rishika Bimal Attodi /IT" userId="fa6d1534-e770-4995-a0cc-7a8158fec6bf" providerId="ADAL" clId="{19A56F4E-094B-4E8F-99A9-9F0BDBC92573}" dt="2022-09-14T12:28:57.732" v="8715" actId="1036"/>
          <ac:spMkLst>
            <pc:docMk/>
            <pc:sldMk cId="1801074694" sldId="349"/>
            <ac:spMk id="70" creationId="{2142BB8D-A704-7814-6AFE-033FAFCEF895}"/>
          </ac:spMkLst>
        </pc:spChg>
        <pc:spChg chg="add mod">
          <ac:chgData name="Rishika Bimal Attodi /IT" userId="fa6d1534-e770-4995-a0cc-7a8158fec6bf" providerId="ADAL" clId="{19A56F4E-094B-4E8F-99A9-9F0BDBC92573}" dt="2022-09-14T12:28:57.732" v="8715" actId="1036"/>
          <ac:spMkLst>
            <pc:docMk/>
            <pc:sldMk cId="1801074694" sldId="349"/>
            <ac:spMk id="72" creationId="{41678B99-AF06-B451-242F-32DA6023EA40}"/>
          </ac:spMkLst>
        </pc:spChg>
        <pc:spChg chg="add mod">
          <ac:chgData name="Rishika Bimal Attodi /IT" userId="fa6d1534-e770-4995-a0cc-7a8158fec6bf" providerId="ADAL" clId="{19A56F4E-094B-4E8F-99A9-9F0BDBC92573}" dt="2022-09-14T12:28:57.732" v="8715" actId="1036"/>
          <ac:spMkLst>
            <pc:docMk/>
            <pc:sldMk cId="1801074694" sldId="349"/>
            <ac:spMk id="73" creationId="{88AA972D-4FF5-FA46-67D9-5BA806390407}"/>
          </ac:spMkLst>
        </pc:spChg>
        <pc:spChg chg="add mod">
          <ac:chgData name="Rishika Bimal Attodi /IT" userId="fa6d1534-e770-4995-a0cc-7a8158fec6bf" providerId="ADAL" clId="{19A56F4E-094B-4E8F-99A9-9F0BDBC92573}" dt="2022-09-14T12:28:57.732" v="8715" actId="1036"/>
          <ac:spMkLst>
            <pc:docMk/>
            <pc:sldMk cId="1801074694" sldId="349"/>
            <ac:spMk id="74" creationId="{FE9C7D4E-75BD-3665-514B-C67B9FB9AA49}"/>
          </ac:spMkLst>
        </pc:spChg>
        <pc:spChg chg="add mod">
          <ac:chgData name="Rishika Bimal Attodi /IT" userId="fa6d1534-e770-4995-a0cc-7a8158fec6bf" providerId="ADAL" clId="{19A56F4E-094B-4E8F-99A9-9F0BDBC92573}" dt="2022-09-14T12:28:57.732" v="8715" actId="1036"/>
          <ac:spMkLst>
            <pc:docMk/>
            <pc:sldMk cId="1801074694" sldId="349"/>
            <ac:spMk id="75" creationId="{84900B46-2DC6-6901-C881-A58E85ABBF60}"/>
          </ac:spMkLst>
        </pc:spChg>
        <pc:spChg chg="add mod">
          <ac:chgData name="Rishika Bimal Attodi /IT" userId="fa6d1534-e770-4995-a0cc-7a8158fec6bf" providerId="ADAL" clId="{19A56F4E-094B-4E8F-99A9-9F0BDBC92573}" dt="2022-09-14T12:28:57.732" v="8715" actId="1036"/>
          <ac:spMkLst>
            <pc:docMk/>
            <pc:sldMk cId="1801074694" sldId="349"/>
            <ac:spMk id="76" creationId="{A80A0C00-3208-A43D-39A5-B372A87733C2}"/>
          </ac:spMkLst>
        </pc:spChg>
        <pc:spChg chg="add mod">
          <ac:chgData name="Rishika Bimal Attodi /IT" userId="fa6d1534-e770-4995-a0cc-7a8158fec6bf" providerId="ADAL" clId="{19A56F4E-094B-4E8F-99A9-9F0BDBC92573}" dt="2022-09-14T12:28:57.732" v="8715" actId="1036"/>
          <ac:spMkLst>
            <pc:docMk/>
            <pc:sldMk cId="1801074694" sldId="349"/>
            <ac:spMk id="77" creationId="{B4CF33CE-1477-3499-A5CE-129CB7F622BB}"/>
          </ac:spMkLst>
        </pc:spChg>
        <pc:spChg chg="add mod">
          <ac:chgData name="Rishika Bimal Attodi /IT" userId="fa6d1534-e770-4995-a0cc-7a8158fec6bf" providerId="ADAL" clId="{19A56F4E-094B-4E8F-99A9-9F0BDBC92573}" dt="2022-09-14T12:28:57.732" v="8715" actId="1036"/>
          <ac:spMkLst>
            <pc:docMk/>
            <pc:sldMk cId="1801074694" sldId="349"/>
            <ac:spMk id="78" creationId="{5B417FB7-2CDB-10F8-C92C-98476447735F}"/>
          </ac:spMkLst>
        </pc:spChg>
        <pc:spChg chg="add del mod">
          <ac:chgData name="Rishika Bimal Attodi /IT" userId="fa6d1534-e770-4995-a0cc-7a8158fec6bf" providerId="ADAL" clId="{19A56F4E-094B-4E8F-99A9-9F0BDBC92573}" dt="2022-09-14T12:50:13.793" v="9159" actId="478"/>
          <ac:spMkLst>
            <pc:docMk/>
            <pc:sldMk cId="1801074694" sldId="349"/>
            <ac:spMk id="96" creationId="{6C43A926-8EAA-2390-8B80-23A991B75C35}"/>
          </ac:spMkLst>
        </pc:spChg>
        <pc:spChg chg="add mod">
          <ac:chgData name="Rishika Bimal Attodi /IT" userId="fa6d1534-e770-4995-a0cc-7a8158fec6bf" providerId="ADAL" clId="{19A56F4E-094B-4E8F-99A9-9F0BDBC92573}" dt="2022-09-14T12:50:33.752" v="9165" actId="207"/>
          <ac:spMkLst>
            <pc:docMk/>
            <pc:sldMk cId="1801074694" sldId="349"/>
            <ac:spMk id="97" creationId="{3C4B3B0E-89D5-F308-2334-58E1C66846F1}"/>
          </ac:spMkLst>
        </pc:spChg>
        <pc:picChg chg="add del mod">
          <ac:chgData name="Rishika Bimal Attodi /IT" userId="fa6d1534-e770-4995-a0cc-7a8158fec6bf" providerId="ADAL" clId="{19A56F4E-094B-4E8F-99A9-9F0BDBC92573}" dt="2022-09-14T12:05:52.263" v="8322" actId="478"/>
          <ac:picMkLst>
            <pc:docMk/>
            <pc:sldMk cId="1801074694" sldId="349"/>
            <ac:picMk id="8" creationId="{39CBACFC-C501-3CF3-5389-9415AE254B94}"/>
          </ac:picMkLst>
        </pc:picChg>
        <pc:picChg chg="add del mod">
          <ac:chgData name="Rishika Bimal Attodi /IT" userId="fa6d1534-e770-4995-a0cc-7a8158fec6bf" providerId="ADAL" clId="{19A56F4E-094B-4E8F-99A9-9F0BDBC92573}" dt="2022-09-14T12:05:52.263" v="8322" actId="478"/>
          <ac:picMkLst>
            <pc:docMk/>
            <pc:sldMk cId="1801074694" sldId="349"/>
            <ac:picMk id="14" creationId="{4AF3546A-350D-F4CC-E269-8764924901BD}"/>
          </ac:picMkLst>
        </pc:picChg>
        <pc:picChg chg="add del mod">
          <ac:chgData name="Rishika Bimal Attodi /IT" userId="fa6d1534-e770-4995-a0cc-7a8158fec6bf" providerId="ADAL" clId="{19A56F4E-094B-4E8F-99A9-9F0BDBC92573}" dt="2022-09-14T12:05:52.263" v="8322" actId="478"/>
          <ac:picMkLst>
            <pc:docMk/>
            <pc:sldMk cId="1801074694" sldId="349"/>
            <ac:picMk id="16" creationId="{CD810C84-FDE5-F807-5D32-D4F259755557}"/>
          </ac:picMkLst>
        </pc:picChg>
        <pc:picChg chg="add del mod">
          <ac:chgData name="Rishika Bimal Attodi /IT" userId="fa6d1534-e770-4995-a0cc-7a8158fec6bf" providerId="ADAL" clId="{19A56F4E-094B-4E8F-99A9-9F0BDBC92573}" dt="2022-09-14T12:05:52.263" v="8322" actId="478"/>
          <ac:picMkLst>
            <pc:docMk/>
            <pc:sldMk cId="1801074694" sldId="349"/>
            <ac:picMk id="20" creationId="{9CE72BBF-BC62-14A6-3A18-0C116D5573AB}"/>
          </ac:picMkLst>
        </pc:picChg>
        <pc:picChg chg="add del mod">
          <ac:chgData name="Rishika Bimal Attodi /IT" userId="fa6d1534-e770-4995-a0cc-7a8158fec6bf" providerId="ADAL" clId="{19A56F4E-094B-4E8F-99A9-9F0BDBC92573}" dt="2022-09-14T12:05:52.263" v="8322" actId="478"/>
          <ac:picMkLst>
            <pc:docMk/>
            <pc:sldMk cId="1801074694" sldId="349"/>
            <ac:picMk id="23" creationId="{F7BE895E-C2EC-D62F-8392-3ED1AE212F3F}"/>
          </ac:picMkLst>
        </pc:picChg>
        <pc:picChg chg="add del mod">
          <ac:chgData name="Rishika Bimal Attodi /IT" userId="fa6d1534-e770-4995-a0cc-7a8158fec6bf" providerId="ADAL" clId="{19A56F4E-094B-4E8F-99A9-9F0BDBC92573}" dt="2022-09-14T12:05:52.263" v="8322" actId="478"/>
          <ac:picMkLst>
            <pc:docMk/>
            <pc:sldMk cId="1801074694" sldId="349"/>
            <ac:picMk id="32" creationId="{5F7540C1-17D8-8484-6737-8F80AAA3C832}"/>
          </ac:picMkLst>
        </pc:picChg>
        <pc:picChg chg="add del mod">
          <ac:chgData name="Rishika Bimal Attodi /IT" userId="fa6d1534-e770-4995-a0cc-7a8158fec6bf" providerId="ADAL" clId="{19A56F4E-094B-4E8F-99A9-9F0BDBC92573}" dt="2022-09-14T12:05:52.263" v="8322" actId="478"/>
          <ac:picMkLst>
            <pc:docMk/>
            <pc:sldMk cId="1801074694" sldId="349"/>
            <ac:picMk id="40" creationId="{6D78F41B-3C0D-CBBB-8C32-620CEF61060C}"/>
          </ac:picMkLst>
        </pc:picChg>
        <pc:picChg chg="add del mod">
          <ac:chgData name="Rishika Bimal Attodi /IT" userId="fa6d1534-e770-4995-a0cc-7a8158fec6bf" providerId="ADAL" clId="{19A56F4E-094B-4E8F-99A9-9F0BDBC92573}" dt="2022-09-14T12:05:52.263" v="8322" actId="478"/>
          <ac:picMkLst>
            <pc:docMk/>
            <pc:sldMk cId="1801074694" sldId="349"/>
            <ac:picMk id="41" creationId="{C18C6FE6-A66F-4A14-EC6C-03D576EA5EA3}"/>
          </ac:picMkLst>
        </pc:picChg>
        <pc:picChg chg="add mod">
          <ac:chgData name="Rishika Bimal Attodi /IT" userId="fa6d1534-e770-4995-a0cc-7a8158fec6bf" providerId="ADAL" clId="{19A56F4E-094B-4E8F-99A9-9F0BDBC92573}" dt="2022-09-14T12:28:57.732" v="8715" actId="1036"/>
          <ac:picMkLst>
            <pc:docMk/>
            <pc:sldMk cId="1801074694" sldId="349"/>
            <ac:picMk id="47" creationId="{B83A18D0-EA72-2899-66B6-36BE84E2465E}"/>
          </ac:picMkLst>
        </pc:picChg>
        <pc:picChg chg="add mod">
          <ac:chgData name="Rishika Bimal Attodi /IT" userId="fa6d1534-e770-4995-a0cc-7a8158fec6bf" providerId="ADAL" clId="{19A56F4E-094B-4E8F-99A9-9F0BDBC92573}" dt="2022-09-14T12:28:57.732" v="8715" actId="1036"/>
          <ac:picMkLst>
            <pc:docMk/>
            <pc:sldMk cId="1801074694" sldId="349"/>
            <ac:picMk id="53" creationId="{B2176165-C3D5-5068-0F6A-5CC532C3B755}"/>
          </ac:picMkLst>
        </pc:picChg>
        <pc:picChg chg="add del mod">
          <ac:chgData name="Rishika Bimal Attodi /IT" userId="fa6d1534-e770-4995-a0cc-7a8158fec6bf" providerId="ADAL" clId="{19A56F4E-094B-4E8F-99A9-9F0BDBC92573}" dt="2022-09-14T12:12:34.752" v="8441" actId="478"/>
          <ac:picMkLst>
            <pc:docMk/>
            <pc:sldMk cId="1801074694" sldId="349"/>
            <ac:picMk id="55" creationId="{E32F9398-A995-FF01-FCB4-33289DC0BBD7}"/>
          </ac:picMkLst>
        </pc:picChg>
        <pc:picChg chg="add del mod">
          <ac:chgData name="Rishika Bimal Attodi /IT" userId="fa6d1534-e770-4995-a0cc-7a8158fec6bf" providerId="ADAL" clId="{19A56F4E-094B-4E8F-99A9-9F0BDBC92573}" dt="2022-09-14T12:16:40.400" v="8471" actId="478"/>
          <ac:picMkLst>
            <pc:docMk/>
            <pc:sldMk cId="1801074694" sldId="349"/>
            <ac:picMk id="59" creationId="{C34C5C52-2AB0-C4A5-837B-076AF67D1492}"/>
          </ac:picMkLst>
        </pc:picChg>
        <pc:picChg chg="add del mod">
          <ac:chgData name="Rishika Bimal Attodi /IT" userId="fa6d1534-e770-4995-a0cc-7a8158fec6bf" providerId="ADAL" clId="{19A56F4E-094B-4E8F-99A9-9F0BDBC92573}" dt="2022-09-14T12:12:13.795" v="8419" actId="478"/>
          <ac:picMkLst>
            <pc:docMk/>
            <pc:sldMk cId="1801074694" sldId="349"/>
            <ac:picMk id="62" creationId="{6C41F8EF-C8CC-7095-632D-98C66639C44D}"/>
          </ac:picMkLst>
        </pc:picChg>
        <pc:picChg chg="add mod">
          <ac:chgData name="Rishika Bimal Attodi /IT" userId="fa6d1534-e770-4995-a0cc-7a8158fec6bf" providerId="ADAL" clId="{19A56F4E-094B-4E8F-99A9-9F0BDBC92573}" dt="2022-09-14T12:28:57.732" v="8715" actId="1036"/>
          <ac:picMkLst>
            <pc:docMk/>
            <pc:sldMk cId="1801074694" sldId="349"/>
            <ac:picMk id="71" creationId="{CBF3DD97-A4F0-475C-2CF3-CAD625CFA5E3}"/>
          </ac:picMkLst>
        </pc:picChg>
        <pc:picChg chg="add del mod">
          <ac:chgData name="Rishika Bimal Attodi /IT" userId="fa6d1534-e770-4995-a0cc-7a8158fec6bf" providerId="ADAL" clId="{19A56F4E-094B-4E8F-99A9-9F0BDBC92573}" dt="2022-09-14T12:22:47.007" v="8558" actId="478"/>
          <ac:picMkLst>
            <pc:docMk/>
            <pc:sldMk cId="1801074694" sldId="349"/>
            <ac:picMk id="79" creationId="{98B0ED0F-30DE-A6D3-BA3B-A292F42D9A1B}"/>
          </ac:picMkLst>
        </pc:picChg>
        <pc:picChg chg="add del mod">
          <ac:chgData name="Rishika Bimal Attodi /IT" userId="fa6d1534-e770-4995-a0cc-7a8158fec6bf" providerId="ADAL" clId="{19A56F4E-094B-4E8F-99A9-9F0BDBC92573}" dt="2022-09-14T12:12:32.524" v="8440" actId="478"/>
          <ac:picMkLst>
            <pc:docMk/>
            <pc:sldMk cId="1801074694" sldId="349"/>
            <ac:picMk id="80" creationId="{E7E877E2-24D6-940F-DFBD-B886C95E6139}"/>
          </ac:picMkLst>
        </pc:picChg>
        <pc:picChg chg="add del mod">
          <ac:chgData name="Rishika Bimal Attodi /IT" userId="fa6d1534-e770-4995-a0cc-7a8158fec6bf" providerId="ADAL" clId="{19A56F4E-094B-4E8F-99A9-9F0BDBC92573}" dt="2022-09-14T12:08:29.819" v="8330" actId="478"/>
          <ac:picMkLst>
            <pc:docMk/>
            <pc:sldMk cId="1801074694" sldId="349"/>
            <ac:picMk id="81" creationId="{529D1440-F3DE-D76B-3182-257F4FA3D5EF}"/>
          </ac:picMkLst>
        </pc:picChg>
        <pc:picChg chg="add del mod">
          <ac:chgData name="Rishika Bimal Attodi /IT" userId="fa6d1534-e770-4995-a0cc-7a8158fec6bf" providerId="ADAL" clId="{19A56F4E-094B-4E8F-99A9-9F0BDBC92573}" dt="2022-09-14T12:15:01.392" v="8450" actId="478"/>
          <ac:picMkLst>
            <pc:docMk/>
            <pc:sldMk cId="1801074694" sldId="349"/>
            <ac:picMk id="82" creationId="{11B1932A-000C-0B3E-280B-AB5E015288EC}"/>
          </ac:picMkLst>
        </pc:picChg>
        <pc:picChg chg="add mod">
          <ac:chgData name="Rishika Bimal Attodi /IT" userId="fa6d1534-e770-4995-a0cc-7a8158fec6bf" providerId="ADAL" clId="{19A56F4E-094B-4E8F-99A9-9F0BDBC92573}" dt="2022-09-14T12:28:57.732" v="8715" actId="1036"/>
          <ac:picMkLst>
            <pc:docMk/>
            <pc:sldMk cId="1801074694" sldId="349"/>
            <ac:picMk id="83" creationId="{C2B32E95-047F-B9D7-68DE-61D8BBE5BA17}"/>
          </ac:picMkLst>
        </pc:picChg>
        <pc:picChg chg="add del mod">
          <ac:chgData name="Rishika Bimal Attodi /IT" userId="fa6d1534-e770-4995-a0cc-7a8158fec6bf" providerId="ADAL" clId="{19A56F4E-094B-4E8F-99A9-9F0BDBC92573}" dt="2022-09-14T12:20:47.182" v="8540" actId="478"/>
          <ac:picMkLst>
            <pc:docMk/>
            <pc:sldMk cId="1801074694" sldId="349"/>
            <ac:picMk id="84" creationId="{73744147-28B2-388D-2D2D-90939BC0B2D0}"/>
          </ac:picMkLst>
        </pc:picChg>
        <pc:picChg chg="add del mod">
          <ac:chgData name="Rishika Bimal Attodi /IT" userId="fa6d1534-e770-4995-a0cc-7a8158fec6bf" providerId="ADAL" clId="{19A56F4E-094B-4E8F-99A9-9F0BDBC92573}" dt="2022-09-14T12:21:13.779" v="8548" actId="478"/>
          <ac:picMkLst>
            <pc:docMk/>
            <pc:sldMk cId="1801074694" sldId="349"/>
            <ac:picMk id="85" creationId="{DA97176F-73C7-4B44-04E5-7277EAA26764}"/>
          </ac:picMkLst>
        </pc:picChg>
        <pc:picChg chg="add mod">
          <ac:chgData name="Rishika Bimal Attodi /IT" userId="fa6d1534-e770-4995-a0cc-7a8158fec6bf" providerId="ADAL" clId="{19A56F4E-094B-4E8F-99A9-9F0BDBC92573}" dt="2022-09-14T12:28:57.732" v="8715" actId="1036"/>
          <ac:picMkLst>
            <pc:docMk/>
            <pc:sldMk cId="1801074694" sldId="349"/>
            <ac:picMk id="87" creationId="{544D32F4-2690-CB06-57E4-8C8E4646C845}"/>
          </ac:picMkLst>
        </pc:picChg>
        <pc:picChg chg="add del mod">
          <ac:chgData name="Rishika Bimal Attodi /IT" userId="fa6d1534-e770-4995-a0cc-7a8158fec6bf" providerId="ADAL" clId="{19A56F4E-094B-4E8F-99A9-9F0BDBC92573}" dt="2022-09-14T12:18:35.841" v="8530" actId="478"/>
          <ac:picMkLst>
            <pc:docMk/>
            <pc:sldMk cId="1801074694" sldId="349"/>
            <ac:picMk id="88" creationId="{24B3460E-7540-71FD-57DE-8E49C31E3A37}"/>
          </ac:picMkLst>
        </pc:picChg>
        <pc:picChg chg="add mod">
          <ac:chgData name="Rishika Bimal Attodi /IT" userId="fa6d1534-e770-4995-a0cc-7a8158fec6bf" providerId="ADAL" clId="{19A56F4E-094B-4E8F-99A9-9F0BDBC92573}" dt="2022-09-14T12:28:57.732" v="8715" actId="1036"/>
          <ac:picMkLst>
            <pc:docMk/>
            <pc:sldMk cId="1801074694" sldId="349"/>
            <ac:picMk id="89" creationId="{E32C65E9-94FE-312E-1AD3-24EC6E5245AA}"/>
          </ac:picMkLst>
        </pc:picChg>
        <pc:picChg chg="add mod">
          <ac:chgData name="Rishika Bimal Attodi /IT" userId="fa6d1534-e770-4995-a0cc-7a8158fec6bf" providerId="ADAL" clId="{19A56F4E-094B-4E8F-99A9-9F0BDBC92573}" dt="2022-09-14T12:28:57.732" v="8715" actId="1036"/>
          <ac:picMkLst>
            <pc:docMk/>
            <pc:sldMk cId="1801074694" sldId="349"/>
            <ac:picMk id="91" creationId="{D58CEFE5-83F5-0593-40A0-F283B7338E40}"/>
          </ac:picMkLst>
        </pc:picChg>
        <pc:picChg chg="add mod">
          <ac:chgData name="Rishika Bimal Attodi /IT" userId="fa6d1534-e770-4995-a0cc-7a8158fec6bf" providerId="ADAL" clId="{19A56F4E-094B-4E8F-99A9-9F0BDBC92573}" dt="2022-09-14T12:28:57.732" v="8715" actId="1036"/>
          <ac:picMkLst>
            <pc:docMk/>
            <pc:sldMk cId="1801074694" sldId="349"/>
            <ac:picMk id="93" creationId="{EA360EF8-A828-7494-8134-255EFE51069A}"/>
          </ac:picMkLst>
        </pc:picChg>
        <pc:picChg chg="add mod">
          <ac:chgData name="Rishika Bimal Attodi /IT" userId="fa6d1534-e770-4995-a0cc-7a8158fec6bf" providerId="ADAL" clId="{19A56F4E-094B-4E8F-99A9-9F0BDBC92573}" dt="2022-09-14T12:28:57.732" v="8715" actId="1036"/>
          <ac:picMkLst>
            <pc:docMk/>
            <pc:sldMk cId="1801074694" sldId="349"/>
            <ac:picMk id="94" creationId="{F1ADAD5B-EEDD-CE0F-040C-91F9CDD2BC14}"/>
          </ac:picMkLst>
        </pc:picChg>
        <pc:picChg chg="add mod">
          <ac:chgData name="Rishika Bimal Attodi /IT" userId="fa6d1534-e770-4995-a0cc-7a8158fec6bf" providerId="ADAL" clId="{19A56F4E-094B-4E8F-99A9-9F0BDBC92573}" dt="2022-09-14T12:28:57.732" v="8715" actId="1036"/>
          <ac:picMkLst>
            <pc:docMk/>
            <pc:sldMk cId="1801074694" sldId="349"/>
            <ac:picMk id="95" creationId="{30A136F1-0AAE-869B-BA17-12615A59356E}"/>
          </ac:picMkLst>
        </pc:picChg>
        <pc:picChg chg="add mod">
          <ac:chgData name="Rishika Bimal Attodi /IT" userId="fa6d1534-e770-4995-a0cc-7a8158fec6bf" providerId="ADAL" clId="{19A56F4E-094B-4E8F-99A9-9F0BDBC92573}" dt="2022-09-14T12:28:57.732" v="8715" actId="1036"/>
          <ac:picMkLst>
            <pc:docMk/>
            <pc:sldMk cId="1801074694" sldId="349"/>
            <ac:picMk id="6146" creationId="{7CE4CA17-9BD8-0864-E5F2-11E2F726E5CB}"/>
          </ac:picMkLst>
        </pc:picChg>
        <pc:picChg chg="add mod">
          <ac:chgData name="Rishika Bimal Attodi /IT" userId="fa6d1534-e770-4995-a0cc-7a8158fec6bf" providerId="ADAL" clId="{19A56F4E-094B-4E8F-99A9-9F0BDBC92573}" dt="2022-09-14T12:28:57.732" v="8715" actId="1036"/>
          <ac:picMkLst>
            <pc:docMk/>
            <pc:sldMk cId="1801074694" sldId="349"/>
            <ac:picMk id="6148" creationId="{23722340-0C11-43B6-00D5-CA8C77692540}"/>
          </ac:picMkLst>
        </pc:picChg>
        <pc:picChg chg="add mod">
          <ac:chgData name="Rishika Bimal Attodi /IT" userId="fa6d1534-e770-4995-a0cc-7a8158fec6bf" providerId="ADAL" clId="{19A56F4E-094B-4E8F-99A9-9F0BDBC92573}" dt="2022-09-14T12:28:57.732" v="8715" actId="1036"/>
          <ac:picMkLst>
            <pc:docMk/>
            <pc:sldMk cId="1801074694" sldId="349"/>
            <ac:picMk id="6150" creationId="{6B0AEB27-4D41-CE6F-33F0-C8057E967CAE}"/>
          </ac:picMkLst>
        </pc:picChg>
        <pc:picChg chg="add mod">
          <ac:chgData name="Rishika Bimal Attodi /IT" userId="fa6d1534-e770-4995-a0cc-7a8158fec6bf" providerId="ADAL" clId="{19A56F4E-094B-4E8F-99A9-9F0BDBC92573}" dt="2022-09-14T12:49:56.213" v="9157" actId="1076"/>
          <ac:picMkLst>
            <pc:docMk/>
            <pc:sldMk cId="1801074694" sldId="349"/>
            <ac:picMk id="6152" creationId="{8DDBC41A-7F99-AEFF-725A-77BAA0793A27}"/>
          </ac:picMkLst>
        </pc:picChg>
        <pc:picChg chg="mod">
          <ac:chgData name="Rishika Bimal Attodi /IT" userId="fa6d1534-e770-4995-a0cc-7a8158fec6bf" providerId="ADAL" clId="{19A56F4E-094B-4E8F-99A9-9F0BDBC92573}" dt="2022-09-14T13:32:31.319" v="9786" actId="1038"/>
          <ac:picMkLst>
            <pc:docMk/>
            <pc:sldMk cId="1801074694" sldId="349"/>
            <ac:picMk id="6280" creationId="{A3B9A919-55D2-B4C3-5880-8315D2BDCE33}"/>
          </ac:picMkLst>
        </pc:picChg>
      </pc:sldChg>
      <pc:sldChg chg="modSp add mod ord">
        <pc:chgData name="Rishika Bimal Attodi /IT" userId="fa6d1534-e770-4995-a0cc-7a8158fec6bf" providerId="ADAL" clId="{19A56F4E-094B-4E8F-99A9-9F0BDBC92573}" dt="2022-09-14T13:00:55.011" v="9498" actId="20577"/>
        <pc:sldMkLst>
          <pc:docMk/>
          <pc:sldMk cId="1764768801" sldId="350"/>
        </pc:sldMkLst>
        <pc:spChg chg="mod">
          <ac:chgData name="Rishika Bimal Attodi /IT" userId="fa6d1534-e770-4995-a0cc-7a8158fec6bf" providerId="ADAL" clId="{19A56F4E-094B-4E8F-99A9-9F0BDBC92573}" dt="2022-09-14T11:57:53.821" v="8051" actId="255"/>
          <ac:spMkLst>
            <pc:docMk/>
            <pc:sldMk cId="1764768801" sldId="350"/>
            <ac:spMk id="411" creationId="{00000000-0000-0000-0000-000000000000}"/>
          </ac:spMkLst>
        </pc:spChg>
        <pc:spChg chg="mod">
          <ac:chgData name="Rishika Bimal Attodi /IT" userId="fa6d1534-e770-4995-a0cc-7a8158fec6bf" providerId="ADAL" clId="{19A56F4E-094B-4E8F-99A9-9F0BDBC92573}" dt="2022-09-14T13:00:55.011" v="9498" actId="20577"/>
          <ac:spMkLst>
            <pc:docMk/>
            <pc:sldMk cId="1764768801" sldId="350"/>
            <ac:spMk id="412" creationId="{00000000-0000-0000-0000-000000000000}"/>
          </ac:spMkLst>
        </pc:spChg>
      </pc:sldChg>
      <pc:sldChg chg="addSp delSp modSp add del mod">
        <pc:chgData name="Rishika Bimal Attodi /IT" userId="fa6d1534-e770-4995-a0cc-7a8158fec6bf" providerId="ADAL" clId="{19A56F4E-094B-4E8F-99A9-9F0BDBC92573}" dt="2022-09-14T13:22:53.536" v="9730" actId="47"/>
        <pc:sldMkLst>
          <pc:docMk/>
          <pc:sldMk cId="3143447644" sldId="352"/>
        </pc:sldMkLst>
        <pc:spChg chg="mod">
          <ac:chgData name="Rishika Bimal Attodi /IT" userId="fa6d1534-e770-4995-a0cc-7a8158fec6bf" providerId="ADAL" clId="{19A56F4E-094B-4E8F-99A9-9F0BDBC92573}" dt="2022-09-14T12:29:14.698" v="8746" actId="1038"/>
          <ac:spMkLst>
            <pc:docMk/>
            <pc:sldMk cId="3143447644" sldId="352"/>
            <ac:spMk id="2" creationId="{4E3A5C04-C038-21C4-0E32-815B44CB70E8}"/>
          </ac:spMkLst>
        </pc:spChg>
        <pc:spChg chg="mod">
          <ac:chgData name="Rishika Bimal Attodi /IT" userId="fa6d1534-e770-4995-a0cc-7a8158fec6bf" providerId="ADAL" clId="{19A56F4E-094B-4E8F-99A9-9F0BDBC92573}" dt="2022-09-14T12:29:14.698" v="8746" actId="1038"/>
          <ac:spMkLst>
            <pc:docMk/>
            <pc:sldMk cId="3143447644" sldId="352"/>
            <ac:spMk id="3" creationId="{F63BE13C-B629-3889-4019-9045C96CF6C3}"/>
          </ac:spMkLst>
        </pc:spChg>
        <pc:spChg chg="mod">
          <ac:chgData name="Rishika Bimal Attodi /IT" userId="fa6d1534-e770-4995-a0cc-7a8158fec6bf" providerId="ADAL" clId="{19A56F4E-094B-4E8F-99A9-9F0BDBC92573}" dt="2022-09-14T12:29:14.698" v="8746" actId="1038"/>
          <ac:spMkLst>
            <pc:docMk/>
            <pc:sldMk cId="3143447644" sldId="352"/>
            <ac:spMk id="5" creationId="{547EA694-1927-0596-1447-610942A4A65A}"/>
          </ac:spMkLst>
        </pc:spChg>
        <pc:spChg chg="add mod">
          <ac:chgData name="Rishika Bimal Attodi /IT" userId="fa6d1534-e770-4995-a0cc-7a8158fec6bf" providerId="ADAL" clId="{19A56F4E-094B-4E8F-99A9-9F0BDBC92573}" dt="2022-09-14T12:50:58.329" v="9181"/>
          <ac:spMkLst>
            <pc:docMk/>
            <pc:sldMk cId="3143447644" sldId="352"/>
            <ac:spMk id="6" creationId="{DD221F2F-9DBA-9501-441B-53F14C332C9C}"/>
          </ac:spMkLst>
        </pc:spChg>
        <pc:spChg chg="mod">
          <ac:chgData name="Rishika Bimal Attodi /IT" userId="fa6d1534-e770-4995-a0cc-7a8158fec6bf" providerId="ADAL" clId="{19A56F4E-094B-4E8F-99A9-9F0BDBC92573}" dt="2022-09-14T12:29:14.698" v="8746" actId="1038"/>
          <ac:spMkLst>
            <pc:docMk/>
            <pc:sldMk cId="3143447644" sldId="352"/>
            <ac:spMk id="7" creationId="{11CFDBC8-BF6C-E319-DA6F-E545EB9E35D1}"/>
          </ac:spMkLst>
        </pc:spChg>
        <pc:spChg chg="mod">
          <ac:chgData name="Rishika Bimal Attodi /IT" userId="fa6d1534-e770-4995-a0cc-7a8158fec6bf" providerId="ADAL" clId="{19A56F4E-094B-4E8F-99A9-9F0BDBC92573}" dt="2022-09-14T12:29:14.698" v="8746" actId="1038"/>
          <ac:spMkLst>
            <pc:docMk/>
            <pc:sldMk cId="3143447644" sldId="352"/>
            <ac:spMk id="8" creationId="{AD9C77B0-C40D-F81B-721D-AFD9EE84A8E6}"/>
          </ac:spMkLst>
        </pc:spChg>
        <pc:spChg chg="mod">
          <ac:chgData name="Rishika Bimal Attodi /IT" userId="fa6d1534-e770-4995-a0cc-7a8158fec6bf" providerId="ADAL" clId="{19A56F4E-094B-4E8F-99A9-9F0BDBC92573}" dt="2022-09-14T12:29:14.698" v="8746" actId="1038"/>
          <ac:spMkLst>
            <pc:docMk/>
            <pc:sldMk cId="3143447644" sldId="352"/>
            <ac:spMk id="9" creationId="{409E12FA-FA29-E566-14BD-B1AC08D966FC}"/>
          </ac:spMkLst>
        </pc:spChg>
        <pc:spChg chg="mod">
          <ac:chgData name="Rishika Bimal Attodi /IT" userId="fa6d1534-e770-4995-a0cc-7a8158fec6bf" providerId="ADAL" clId="{19A56F4E-094B-4E8F-99A9-9F0BDBC92573}" dt="2022-09-14T12:29:14.698" v="8746" actId="1038"/>
          <ac:spMkLst>
            <pc:docMk/>
            <pc:sldMk cId="3143447644" sldId="352"/>
            <ac:spMk id="10" creationId="{1E1ED6F7-D775-26CE-34D7-384747ABE110}"/>
          </ac:spMkLst>
        </pc:spChg>
        <pc:spChg chg="del">
          <ac:chgData name="Rishika Bimal Attodi /IT" userId="fa6d1534-e770-4995-a0cc-7a8158fec6bf" providerId="ADAL" clId="{19A56F4E-094B-4E8F-99A9-9F0BDBC92573}" dt="2022-09-14T12:29:08.840" v="8716" actId="478"/>
          <ac:spMkLst>
            <pc:docMk/>
            <pc:sldMk cId="3143447644" sldId="352"/>
            <ac:spMk id="11" creationId="{528F548E-2DC2-A8C3-752B-655178F4797E}"/>
          </ac:spMkLst>
        </pc:spChg>
        <pc:spChg chg="del">
          <ac:chgData name="Rishika Bimal Attodi /IT" userId="fa6d1534-e770-4995-a0cc-7a8158fec6bf" providerId="ADAL" clId="{19A56F4E-094B-4E8F-99A9-9F0BDBC92573}" dt="2022-09-14T12:29:10.800" v="8717" actId="478"/>
          <ac:spMkLst>
            <pc:docMk/>
            <pc:sldMk cId="3143447644" sldId="352"/>
            <ac:spMk id="12" creationId="{197518CC-CFA1-CFEE-E0E6-F1DE8FE0E84D}"/>
          </ac:spMkLst>
        </pc:spChg>
        <pc:spChg chg="mod">
          <ac:chgData name="Rishika Bimal Attodi /IT" userId="fa6d1534-e770-4995-a0cc-7a8158fec6bf" providerId="ADAL" clId="{19A56F4E-094B-4E8F-99A9-9F0BDBC92573}" dt="2022-09-14T12:29:14.698" v="8746" actId="1038"/>
          <ac:spMkLst>
            <pc:docMk/>
            <pc:sldMk cId="3143447644" sldId="352"/>
            <ac:spMk id="13" creationId="{D2F2CF69-F316-0774-E81F-E065FAA7784E}"/>
          </ac:spMkLst>
        </pc:spChg>
        <pc:spChg chg="mod">
          <ac:chgData name="Rishika Bimal Attodi /IT" userId="fa6d1534-e770-4995-a0cc-7a8158fec6bf" providerId="ADAL" clId="{19A56F4E-094B-4E8F-99A9-9F0BDBC92573}" dt="2022-09-14T12:29:14.698" v="8746" actId="1038"/>
          <ac:spMkLst>
            <pc:docMk/>
            <pc:sldMk cId="3143447644" sldId="352"/>
            <ac:spMk id="14" creationId="{0B6F5E4D-2C86-60EC-18C2-7CE0035C2B02}"/>
          </ac:spMkLst>
        </pc:spChg>
        <pc:spChg chg="mod">
          <ac:chgData name="Rishika Bimal Attodi /IT" userId="fa6d1534-e770-4995-a0cc-7a8158fec6bf" providerId="ADAL" clId="{19A56F4E-094B-4E8F-99A9-9F0BDBC92573}" dt="2022-09-14T12:29:14.698" v="8746" actId="1038"/>
          <ac:spMkLst>
            <pc:docMk/>
            <pc:sldMk cId="3143447644" sldId="352"/>
            <ac:spMk id="15" creationId="{FCE9844D-29DF-6EEA-2BA0-869AA56D6C91}"/>
          </ac:spMkLst>
        </pc:spChg>
        <pc:spChg chg="mod">
          <ac:chgData name="Rishika Bimal Attodi /IT" userId="fa6d1534-e770-4995-a0cc-7a8158fec6bf" providerId="ADAL" clId="{19A56F4E-094B-4E8F-99A9-9F0BDBC92573}" dt="2022-09-14T12:29:14.698" v="8746" actId="1038"/>
          <ac:spMkLst>
            <pc:docMk/>
            <pc:sldMk cId="3143447644" sldId="352"/>
            <ac:spMk id="16" creationId="{3AA8D8DB-9771-EC91-D3B2-94047A864655}"/>
          </ac:spMkLst>
        </pc:spChg>
        <pc:spChg chg="mod">
          <ac:chgData name="Rishika Bimal Attodi /IT" userId="fa6d1534-e770-4995-a0cc-7a8158fec6bf" providerId="ADAL" clId="{19A56F4E-094B-4E8F-99A9-9F0BDBC92573}" dt="2022-09-14T12:29:14.698" v="8746" actId="1038"/>
          <ac:spMkLst>
            <pc:docMk/>
            <pc:sldMk cId="3143447644" sldId="352"/>
            <ac:spMk id="21" creationId="{5659D540-7E3D-28B8-F3BF-3A0CD91BA2FC}"/>
          </ac:spMkLst>
        </pc:spChg>
        <pc:spChg chg="mod">
          <ac:chgData name="Rishika Bimal Attodi /IT" userId="fa6d1534-e770-4995-a0cc-7a8158fec6bf" providerId="ADAL" clId="{19A56F4E-094B-4E8F-99A9-9F0BDBC92573}" dt="2022-09-14T12:29:14.698" v="8746" actId="1038"/>
          <ac:spMkLst>
            <pc:docMk/>
            <pc:sldMk cId="3143447644" sldId="352"/>
            <ac:spMk id="22" creationId="{F5DFE716-C0EF-8DB2-8CFB-27D64015833C}"/>
          </ac:spMkLst>
        </pc:spChg>
        <pc:spChg chg="mod">
          <ac:chgData name="Rishika Bimal Attodi /IT" userId="fa6d1534-e770-4995-a0cc-7a8158fec6bf" providerId="ADAL" clId="{19A56F4E-094B-4E8F-99A9-9F0BDBC92573}" dt="2022-09-14T12:29:14.698" v="8746" actId="1038"/>
          <ac:spMkLst>
            <pc:docMk/>
            <pc:sldMk cId="3143447644" sldId="352"/>
            <ac:spMk id="23" creationId="{F0FA13BF-DE39-4152-D778-3AC6365511BE}"/>
          </ac:spMkLst>
        </pc:spChg>
        <pc:spChg chg="mod">
          <ac:chgData name="Rishika Bimal Attodi /IT" userId="fa6d1534-e770-4995-a0cc-7a8158fec6bf" providerId="ADAL" clId="{19A56F4E-094B-4E8F-99A9-9F0BDBC92573}" dt="2022-09-14T12:29:14.698" v="8746" actId="1038"/>
          <ac:spMkLst>
            <pc:docMk/>
            <pc:sldMk cId="3143447644" sldId="352"/>
            <ac:spMk id="26" creationId="{ED0D6D56-7D9F-AB7C-E848-D86682A59FAF}"/>
          </ac:spMkLst>
        </pc:spChg>
        <pc:spChg chg="mod">
          <ac:chgData name="Rishika Bimal Attodi /IT" userId="fa6d1534-e770-4995-a0cc-7a8158fec6bf" providerId="ADAL" clId="{19A56F4E-094B-4E8F-99A9-9F0BDBC92573}" dt="2022-09-14T12:29:14.698" v="8746" actId="1038"/>
          <ac:spMkLst>
            <pc:docMk/>
            <pc:sldMk cId="3143447644" sldId="352"/>
            <ac:spMk id="27" creationId="{29765ED7-6D69-4EDC-15F8-DC1C062250F6}"/>
          </ac:spMkLst>
        </pc:spChg>
        <pc:spChg chg="mod">
          <ac:chgData name="Rishika Bimal Attodi /IT" userId="fa6d1534-e770-4995-a0cc-7a8158fec6bf" providerId="ADAL" clId="{19A56F4E-094B-4E8F-99A9-9F0BDBC92573}" dt="2022-09-14T12:29:14.698" v="8746" actId="1038"/>
          <ac:spMkLst>
            <pc:docMk/>
            <pc:sldMk cId="3143447644" sldId="352"/>
            <ac:spMk id="30" creationId="{A5CF1853-3A08-EA9A-F646-7178E2531BDC}"/>
          </ac:spMkLst>
        </pc:spChg>
        <pc:spChg chg="mod">
          <ac:chgData name="Rishika Bimal Attodi /IT" userId="fa6d1534-e770-4995-a0cc-7a8158fec6bf" providerId="ADAL" clId="{19A56F4E-094B-4E8F-99A9-9F0BDBC92573}" dt="2022-09-14T12:29:14.698" v="8746" actId="1038"/>
          <ac:spMkLst>
            <pc:docMk/>
            <pc:sldMk cId="3143447644" sldId="352"/>
            <ac:spMk id="31" creationId="{6B47F78D-362A-6EB6-34F5-105B2CD3CC99}"/>
          </ac:spMkLst>
        </pc:spChg>
        <pc:spChg chg="mod">
          <ac:chgData name="Rishika Bimal Attodi /IT" userId="fa6d1534-e770-4995-a0cc-7a8158fec6bf" providerId="ADAL" clId="{19A56F4E-094B-4E8F-99A9-9F0BDBC92573}" dt="2022-09-14T12:29:14.698" v="8746" actId="1038"/>
          <ac:spMkLst>
            <pc:docMk/>
            <pc:sldMk cId="3143447644" sldId="352"/>
            <ac:spMk id="32" creationId="{A3D130E4-40AA-0A5C-56BA-36C15BA9082D}"/>
          </ac:spMkLst>
        </pc:spChg>
        <pc:spChg chg="mod">
          <ac:chgData name="Rishika Bimal Attodi /IT" userId="fa6d1534-e770-4995-a0cc-7a8158fec6bf" providerId="ADAL" clId="{19A56F4E-094B-4E8F-99A9-9F0BDBC92573}" dt="2022-09-14T12:29:14.698" v="8746" actId="1038"/>
          <ac:spMkLst>
            <pc:docMk/>
            <pc:sldMk cId="3143447644" sldId="352"/>
            <ac:spMk id="33" creationId="{FD4EBC62-4F60-A6C8-0F62-96A1D3CDADD8}"/>
          </ac:spMkLst>
        </pc:spChg>
        <pc:spChg chg="mod">
          <ac:chgData name="Rishika Bimal Attodi /IT" userId="fa6d1534-e770-4995-a0cc-7a8158fec6bf" providerId="ADAL" clId="{19A56F4E-094B-4E8F-99A9-9F0BDBC92573}" dt="2022-09-14T12:29:14.698" v="8746" actId="1038"/>
          <ac:spMkLst>
            <pc:docMk/>
            <pc:sldMk cId="3143447644" sldId="352"/>
            <ac:spMk id="34" creationId="{7278A02E-4044-D326-E16B-02A6BDBE2C6B}"/>
          </ac:spMkLst>
        </pc:spChg>
        <pc:spChg chg="mod">
          <ac:chgData name="Rishika Bimal Attodi /IT" userId="fa6d1534-e770-4995-a0cc-7a8158fec6bf" providerId="ADAL" clId="{19A56F4E-094B-4E8F-99A9-9F0BDBC92573}" dt="2022-09-14T12:29:14.698" v="8746" actId="1038"/>
          <ac:spMkLst>
            <pc:docMk/>
            <pc:sldMk cId="3143447644" sldId="352"/>
            <ac:spMk id="54" creationId="{3B7730B8-13FF-5BED-E307-0F6DC4745EC5}"/>
          </ac:spMkLst>
        </pc:spChg>
        <pc:spChg chg="mod">
          <ac:chgData name="Rishika Bimal Attodi /IT" userId="fa6d1534-e770-4995-a0cc-7a8158fec6bf" providerId="ADAL" clId="{19A56F4E-094B-4E8F-99A9-9F0BDBC92573}" dt="2022-09-14T12:29:14.698" v="8746" actId="1038"/>
          <ac:spMkLst>
            <pc:docMk/>
            <pc:sldMk cId="3143447644" sldId="352"/>
            <ac:spMk id="55" creationId="{E4802345-458F-7FFF-527F-FB61B7AAEDB4}"/>
          </ac:spMkLst>
        </pc:spChg>
        <pc:spChg chg="mod">
          <ac:chgData name="Rishika Bimal Attodi /IT" userId="fa6d1534-e770-4995-a0cc-7a8158fec6bf" providerId="ADAL" clId="{19A56F4E-094B-4E8F-99A9-9F0BDBC92573}" dt="2022-09-14T12:29:14.698" v="8746" actId="1038"/>
          <ac:spMkLst>
            <pc:docMk/>
            <pc:sldMk cId="3143447644" sldId="352"/>
            <ac:spMk id="56" creationId="{478E1547-8FF5-8076-714F-E5A90A9419F0}"/>
          </ac:spMkLst>
        </pc:spChg>
        <pc:spChg chg="mod">
          <ac:chgData name="Rishika Bimal Attodi /IT" userId="fa6d1534-e770-4995-a0cc-7a8158fec6bf" providerId="ADAL" clId="{19A56F4E-094B-4E8F-99A9-9F0BDBC92573}" dt="2022-09-14T12:29:14.698" v="8746" actId="1038"/>
          <ac:spMkLst>
            <pc:docMk/>
            <pc:sldMk cId="3143447644" sldId="352"/>
            <ac:spMk id="58" creationId="{691899F4-7E5A-7D85-4BAD-C940655E0BBB}"/>
          </ac:spMkLst>
        </pc:spChg>
        <pc:spChg chg="mod">
          <ac:chgData name="Rishika Bimal Attodi /IT" userId="fa6d1534-e770-4995-a0cc-7a8158fec6bf" providerId="ADAL" clId="{19A56F4E-094B-4E8F-99A9-9F0BDBC92573}" dt="2022-09-14T12:29:14.698" v="8746" actId="1038"/>
          <ac:spMkLst>
            <pc:docMk/>
            <pc:sldMk cId="3143447644" sldId="352"/>
            <ac:spMk id="60" creationId="{52B6101F-54F3-DD16-25EC-8DD78DC854BF}"/>
          </ac:spMkLst>
        </pc:spChg>
        <pc:spChg chg="mod">
          <ac:chgData name="Rishika Bimal Attodi /IT" userId="fa6d1534-e770-4995-a0cc-7a8158fec6bf" providerId="ADAL" clId="{19A56F4E-094B-4E8F-99A9-9F0BDBC92573}" dt="2022-09-14T12:29:14.698" v="8746" actId="1038"/>
          <ac:spMkLst>
            <pc:docMk/>
            <pc:sldMk cId="3143447644" sldId="352"/>
            <ac:spMk id="61" creationId="{9061BBC9-A9A2-A38F-A176-2FB74F8377D8}"/>
          </ac:spMkLst>
        </pc:spChg>
        <pc:spChg chg="mod">
          <ac:chgData name="Rishika Bimal Attodi /IT" userId="fa6d1534-e770-4995-a0cc-7a8158fec6bf" providerId="ADAL" clId="{19A56F4E-094B-4E8F-99A9-9F0BDBC92573}" dt="2022-09-14T12:29:14.698" v="8746" actId="1038"/>
          <ac:spMkLst>
            <pc:docMk/>
            <pc:sldMk cId="3143447644" sldId="352"/>
            <ac:spMk id="62" creationId="{D34D880F-2AC6-F9E9-7230-48C0AB99DCE6}"/>
          </ac:spMkLst>
        </pc:spChg>
        <pc:spChg chg="mod">
          <ac:chgData name="Rishika Bimal Attodi /IT" userId="fa6d1534-e770-4995-a0cc-7a8158fec6bf" providerId="ADAL" clId="{19A56F4E-094B-4E8F-99A9-9F0BDBC92573}" dt="2022-09-14T12:29:14.698" v="8746" actId="1038"/>
          <ac:spMkLst>
            <pc:docMk/>
            <pc:sldMk cId="3143447644" sldId="352"/>
            <ac:spMk id="1024" creationId="{C8A6E78D-415A-AD55-93A6-0F34EB870F51}"/>
          </ac:spMkLst>
        </pc:spChg>
        <pc:spChg chg="mod">
          <ac:chgData name="Rishika Bimal Attodi /IT" userId="fa6d1534-e770-4995-a0cc-7a8158fec6bf" providerId="ADAL" clId="{19A56F4E-094B-4E8F-99A9-9F0BDBC92573}" dt="2022-09-14T12:29:14.698" v="8746" actId="1038"/>
          <ac:spMkLst>
            <pc:docMk/>
            <pc:sldMk cId="3143447644" sldId="352"/>
            <ac:spMk id="1025" creationId="{AE76CFE5-AE1D-8DCE-556D-83ED1E209765}"/>
          </ac:spMkLst>
        </pc:spChg>
        <pc:spChg chg="mod">
          <ac:chgData name="Rishika Bimal Attodi /IT" userId="fa6d1534-e770-4995-a0cc-7a8158fec6bf" providerId="ADAL" clId="{19A56F4E-094B-4E8F-99A9-9F0BDBC92573}" dt="2022-09-14T12:29:14.698" v="8746" actId="1038"/>
          <ac:spMkLst>
            <pc:docMk/>
            <pc:sldMk cId="3143447644" sldId="352"/>
            <ac:spMk id="1027" creationId="{A29943B5-778F-B48D-F9B7-C5D3D0D6FBC8}"/>
          </ac:spMkLst>
        </pc:spChg>
        <pc:picChg chg="add mod">
          <ac:chgData name="Rishika Bimal Attodi /IT" userId="fa6d1534-e770-4995-a0cc-7a8158fec6bf" providerId="ADAL" clId="{19A56F4E-094B-4E8F-99A9-9F0BDBC92573}" dt="2022-09-14T12:50:58.329" v="9181"/>
          <ac:picMkLst>
            <pc:docMk/>
            <pc:sldMk cId="3143447644" sldId="352"/>
            <ac:picMk id="4" creationId="{DA8CE358-DEF9-45FF-95FC-5FBB4F6D07C5}"/>
          </ac:picMkLst>
        </pc:picChg>
        <pc:picChg chg="mod">
          <ac:chgData name="Rishika Bimal Attodi /IT" userId="fa6d1534-e770-4995-a0cc-7a8158fec6bf" providerId="ADAL" clId="{19A56F4E-094B-4E8F-99A9-9F0BDBC92573}" dt="2022-09-14T12:29:14.698" v="8746" actId="1038"/>
          <ac:picMkLst>
            <pc:docMk/>
            <pc:sldMk cId="3143447644" sldId="352"/>
            <ac:picMk id="20" creationId="{A603CC38-5BC8-2BBC-0B36-C607455143C4}"/>
          </ac:picMkLst>
        </pc:picChg>
        <pc:picChg chg="mod">
          <ac:chgData name="Rishika Bimal Attodi /IT" userId="fa6d1534-e770-4995-a0cc-7a8158fec6bf" providerId="ADAL" clId="{19A56F4E-094B-4E8F-99A9-9F0BDBC92573}" dt="2022-09-14T12:29:14.698" v="8746" actId="1038"/>
          <ac:picMkLst>
            <pc:docMk/>
            <pc:sldMk cId="3143447644" sldId="352"/>
            <ac:picMk id="25" creationId="{CA1928BD-442D-434F-6223-508643CAEBA5}"/>
          </ac:picMkLst>
        </pc:picChg>
        <pc:picChg chg="mod">
          <ac:chgData name="Rishika Bimal Attodi /IT" userId="fa6d1534-e770-4995-a0cc-7a8158fec6bf" providerId="ADAL" clId="{19A56F4E-094B-4E8F-99A9-9F0BDBC92573}" dt="2022-09-14T12:29:14.698" v="8746" actId="1038"/>
          <ac:picMkLst>
            <pc:docMk/>
            <pc:sldMk cId="3143447644" sldId="352"/>
            <ac:picMk id="29" creationId="{D88B2245-D66B-4849-BEE5-45BEFA2C5CFA}"/>
          </ac:picMkLst>
        </pc:picChg>
        <pc:picChg chg="mod">
          <ac:chgData name="Rishika Bimal Attodi /IT" userId="fa6d1534-e770-4995-a0cc-7a8158fec6bf" providerId="ADAL" clId="{19A56F4E-094B-4E8F-99A9-9F0BDBC92573}" dt="2022-09-14T12:29:14.698" v="8746" actId="1038"/>
          <ac:picMkLst>
            <pc:docMk/>
            <pc:sldMk cId="3143447644" sldId="352"/>
            <ac:picMk id="57" creationId="{73113530-0E14-3A38-C498-C70D01F49FCC}"/>
          </ac:picMkLst>
        </pc:picChg>
        <pc:picChg chg="mod">
          <ac:chgData name="Rishika Bimal Attodi /IT" userId="fa6d1534-e770-4995-a0cc-7a8158fec6bf" providerId="ADAL" clId="{19A56F4E-094B-4E8F-99A9-9F0BDBC92573}" dt="2022-09-14T12:29:14.698" v="8746" actId="1038"/>
          <ac:picMkLst>
            <pc:docMk/>
            <pc:sldMk cId="3143447644" sldId="352"/>
            <ac:picMk id="1028" creationId="{04BCE4D5-778A-A2DE-33BB-9C7A73662E75}"/>
          </ac:picMkLst>
        </pc:picChg>
        <pc:picChg chg="mod">
          <ac:chgData name="Rishika Bimal Attodi /IT" userId="fa6d1534-e770-4995-a0cc-7a8158fec6bf" providerId="ADAL" clId="{19A56F4E-094B-4E8F-99A9-9F0BDBC92573}" dt="2022-09-14T12:29:14.698" v="8746" actId="1038"/>
          <ac:picMkLst>
            <pc:docMk/>
            <pc:sldMk cId="3143447644" sldId="352"/>
            <ac:picMk id="1030" creationId="{3FB90440-9E43-ED60-824C-50ED3727F2C7}"/>
          </ac:picMkLst>
        </pc:picChg>
        <pc:picChg chg="mod">
          <ac:chgData name="Rishika Bimal Attodi /IT" userId="fa6d1534-e770-4995-a0cc-7a8158fec6bf" providerId="ADAL" clId="{19A56F4E-094B-4E8F-99A9-9F0BDBC92573}" dt="2022-09-14T12:29:14.698" v="8746" actId="1038"/>
          <ac:picMkLst>
            <pc:docMk/>
            <pc:sldMk cId="3143447644" sldId="352"/>
            <ac:picMk id="1034" creationId="{A74835E1-6E6F-F4F4-AC21-C37AAA3E5015}"/>
          </ac:picMkLst>
        </pc:picChg>
        <pc:picChg chg="mod">
          <ac:chgData name="Rishika Bimal Attodi /IT" userId="fa6d1534-e770-4995-a0cc-7a8158fec6bf" providerId="ADAL" clId="{19A56F4E-094B-4E8F-99A9-9F0BDBC92573}" dt="2022-09-14T12:29:14.698" v="8746" actId="1038"/>
          <ac:picMkLst>
            <pc:docMk/>
            <pc:sldMk cId="3143447644" sldId="352"/>
            <ac:picMk id="1043" creationId="{C60BD78B-F321-7443-6806-6062916752D4}"/>
          </ac:picMkLst>
        </pc:picChg>
        <pc:picChg chg="mod">
          <ac:chgData name="Rishika Bimal Attodi /IT" userId="fa6d1534-e770-4995-a0cc-7a8158fec6bf" providerId="ADAL" clId="{19A56F4E-094B-4E8F-99A9-9F0BDBC92573}" dt="2022-09-14T12:29:14.698" v="8746" actId="1038"/>
          <ac:picMkLst>
            <pc:docMk/>
            <pc:sldMk cId="3143447644" sldId="352"/>
            <ac:picMk id="1044" creationId="{858AD46C-20D3-F8BE-822A-20085CE2A726}"/>
          </ac:picMkLst>
        </pc:picChg>
        <pc:picChg chg="mod">
          <ac:chgData name="Rishika Bimal Attodi /IT" userId="fa6d1534-e770-4995-a0cc-7a8158fec6bf" providerId="ADAL" clId="{19A56F4E-094B-4E8F-99A9-9F0BDBC92573}" dt="2022-09-14T12:29:14.698" v="8746" actId="1038"/>
          <ac:picMkLst>
            <pc:docMk/>
            <pc:sldMk cId="3143447644" sldId="352"/>
            <ac:picMk id="1045" creationId="{486866E0-3ED3-85C5-8865-EA2E2E24B783}"/>
          </ac:picMkLst>
        </pc:picChg>
        <pc:picChg chg="mod">
          <ac:chgData name="Rishika Bimal Attodi /IT" userId="fa6d1534-e770-4995-a0cc-7a8158fec6bf" providerId="ADAL" clId="{19A56F4E-094B-4E8F-99A9-9F0BDBC92573}" dt="2022-09-14T12:29:14.698" v="8746" actId="1038"/>
          <ac:picMkLst>
            <pc:docMk/>
            <pc:sldMk cId="3143447644" sldId="352"/>
            <ac:picMk id="1046" creationId="{B63AA69B-17A1-66D2-7CDC-1D39510ED320}"/>
          </ac:picMkLst>
        </pc:picChg>
        <pc:picChg chg="mod">
          <ac:chgData name="Rishika Bimal Attodi /IT" userId="fa6d1534-e770-4995-a0cc-7a8158fec6bf" providerId="ADAL" clId="{19A56F4E-094B-4E8F-99A9-9F0BDBC92573}" dt="2022-09-14T12:29:14.698" v="8746" actId="1038"/>
          <ac:picMkLst>
            <pc:docMk/>
            <pc:sldMk cId="3143447644" sldId="352"/>
            <ac:picMk id="1047" creationId="{75312F04-847C-FC03-A739-35373C123006}"/>
          </ac:picMkLst>
        </pc:picChg>
        <pc:picChg chg="mod">
          <ac:chgData name="Rishika Bimal Attodi /IT" userId="fa6d1534-e770-4995-a0cc-7a8158fec6bf" providerId="ADAL" clId="{19A56F4E-094B-4E8F-99A9-9F0BDBC92573}" dt="2022-09-14T12:29:14.698" v="8746" actId="1038"/>
          <ac:picMkLst>
            <pc:docMk/>
            <pc:sldMk cId="3143447644" sldId="352"/>
            <ac:picMk id="1049" creationId="{1371BC5B-20CB-F28B-3AEF-392E5E2F89F4}"/>
          </ac:picMkLst>
        </pc:picChg>
      </pc:sldChg>
      <pc:sldChg chg="modSp mod">
        <pc:chgData name="Rishika Bimal Attodi /IT" userId="fa6d1534-e770-4995-a0cc-7a8158fec6bf" providerId="ADAL" clId="{19A56F4E-094B-4E8F-99A9-9F0BDBC92573}" dt="2022-09-14T13:20:20.215" v="9729" actId="20577"/>
        <pc:sldMkLst>
          <pc:docMk/>
          <pc:sldMk cId="1178428907" sldId="355"/>
        </pc:sldMkLst>
        <pc:spChg chg="mod">
          <ac:chgData name="Rishika Bimal Attodi /IT" userId="fa6d1534-e770-4995-a0cc-7a8158fec6bf" providerId="ADAL" clId="{19A56F4E-094B-4E8F-99A9-9F0BDBC92573}" dt="2022-09-14T13:20:20.215" v="9729" actId="20577"/>
          <ac:spMkLst>
            <pc:docMk/>
            <pc:sldMk cId="1178428907" sldId="355"/>
            <ac:spMk id="571" creationId="{00000000-0000-0000-0000-000000000000}"/>
          </ac:spMkLst>
        </pc:spChg>
      </pc:sldChg>
      <pc:sldChg chg="modSp mod">
        <pc:chgData name="Rishika Bimal Attodi /IT" userId="fa6d1534-e770-4995-a0cc-7a8158fec6bf" providerId="ADAL" clId="{19A56F4E-094B-4E8F-99A9-9F0BDBC92573}" dt="2022-09-14T13:20:12.688" v="9713" actId="20577"/>
        <pc:sldMkLst>
          <pc:docMk/>
          <pc:sldMk cId="1595518554" sldId="356"/>
        </pc:sldMkLst>
        <pc:spChg chg="mod">
          <ac:chgData name="Rishika Bimal Attodi /IT" userId="fa6d1534-e770-4995-a0cc-7a8158fec6bf" providerId="ADAL" clId="{19A56F4E-094B-4E8F-99A9-9F0BDBC92573}" dt="2022-09-14T13:20:12.688" v="9713" actId="20577"/>
          <ac:spMkLst>
            <pc:docMk/>
            <pc:sldMk cId="1595518554" sldId="356"/>
            <ac:spMk id="571" creationId="{00000000-0000-0000-0000-000000000000}"/>
          </ac:spMkLst>
        </pc:spChg>
      </pc:sldChg>
      <pc:sldChg chg="modSp mod">
        <pc:chgData name="Rishika Bimal Attodi /IT" userId="fa6d1534-e770-4995-a0cc-7a8158fec6bf" providerId="ADAL" clId="{19A56F4E-094B-4E8F-99A9-9F0BDBC92573}" dt="2022-09-14T12:26:45.418" v="8636" actId="20577"/>
        <pc:sldMkLst>
          <pc:docMk/>
          <pc:sldMk cId="2578978738" sldId="358"/>
        </pc:sldMkLst>
        <pc:spChg chg="mod">
          <ac:chgData name="Rishika Bimal Attodi /IT" userId="fa6d1534-e770-4995-a0cc-7a8158fec6bf" providerId="ADAL" clId="{19A56F4E-094B-4E8F-99A9-9F0BDBC92573}" dt="2022-09-14T12:26:45.418" v="8636" actId="20577"/>
          <ac:spMkLst>
            <pc:docMk/>
            <pc:sldMk cId="2578978738" sldId="358"/>
            <ac:spMk id="4" creationId="{47E626F1-2232-EE0D-AB1D-D8BA6F2A2E03}"/>
          </ac:spMkLst>
        </pc:spChg>
      </pc:sldChg>
      <pc:sldChg chg="addSp delSp modSp add mod ord">
        <pc:chgData name="Rishika Bimal Attodi /IT" userId="fa6d1534-e770-4995-a0cc-7a8158fec6bf" providerId="ADAL" clId="{19A56F4E-094B-4E8F-99A9-9F0BDBC92573}" dt="2022-09-14T12:50:52.344" v="9180" actId="1038"/>
        <pc:sldMkLst>
          <pc:docMk/>
          <pc:sldMk cId="3040000261" sldId="359"/>
        </pc:sldMkLst>
        <pc:spChg chg="mod">
          <ac:chgData name="Rishika Bimal Attodi /IT" userId="fa6d1534-e770-4995-a0cc-7a8158fec6bf" providerId="ADAL" clId="{19A56F4E-094B-4E8F-99A9-9F0BDBC92573}" dt="2022-09-14T12:28:47.429" v="8691" actId="1037"/>
          <ac:spMkLst>
            <pc:docMk/>
            <pc:sldMk cId="3040000261" sldId="359"/>
            <ac:spMk id="2" creationId="{4E3A5C04-C038-21C4-0E32-815B44CB70E8}"/>
          </ac:spMkLst>
        </pc:spChg>
        <pc:spChg chg="mod">
          <ac:chgData name="Rishika Bimal Attodi /IT" userId="fa6d1534-e770-4995-a0cc-7a8158fec6bf" providerId="ADAL" clId="{19A56F4E-094B-4E8F-99A9-9F0BDBC92573}" dt="2022-09-14T12:28:47.429" v="8691" actId="1037"/>
          <ac:spMkLst>
            <pc:docMk/>
            <pc:sldMk cId="3040000261" sldId="359"/>
            <ac:spMk id="3" creationId="{F63BE13C-B629-3889-4019-9045C96CF6C3}"/>
          </ac:spMkLst>
        </pc:spChg>
        <pc:spChg chg="mod">
          <ac:chgData name="Rishika Bimal Attodi /IT" userId="fa6d1534-e770-4995-a0cc-7a8158fec6bf" providerId="ADAL" clId="{19A56F4E-094B-4E8F-99A9-9F0BDBC92573}" dt="2022-09-14T12:28:47.429" v="8691" actId="1037"/>
          <ac:spMkLst>
            <pc:docMk/>
            <pc:sldMk cId="3040000261" sldId="359"/>
            <ac:spMk id="5" creationId="{547EA694-1927-0596-1447-610942A4A65A}"/>
          </ac:spMkLst>
        </pc:spChg>
        <pc:spChg chg="add mod">
          <ac:chgData name="Rishika Bimal Attodi /IT" userId="fa6d1534-e770-4995-a0cc-7a8158fec6bf" providerId="ADAL" clId="{19A56F4E-094B-4E8F-99A9-9F0BDBC92573}" dt="2022-09-14T12:50:52.344" v="9180" actId="1038"/>
          <ac:spMkLst>
            <pc:docMk/>
            <pc:sldMk cId="3040000261" sldId="359"/>
            <ac:spMk id="6" creationId="{C6415FF2-51D2-5696-39E4-358556E1B0D5}"/>
          </ac:spMkLst>
        </pc:spChg>
        <pc:spChg chg="mod">
          <ac:chgData name="Rishika Bimal Attodi /IT" userId="fa6d1534-e770-4995-a0cc-7a8158fec6bf" providerId="ADAL" clId="{19A56F4E-094B-4E8F-99A9-9F0BDBC92573}" dt="2022-09-14T12:28:47.429" v="8691" actId="1037"/>
          <ac:spMkLst>
            <pc:docMk/>
            <pc:sldMk cId="3040000261" sldId="359"/>
            <ac:spMk id="7" creationId="{11CFDBC8-BF6C-E319-DA6F-E545EB9E35D1}"/>
          </ac:spMkLst>
        </pc:spChg>
        <pc:spChg chg="mod">
          <ac:chgData name="Rishika Bimal Attodi /IT" userId="fa6d1534-e770-4995-a0cc-7a8158fec6bf" providerId="ADAL" clId="{19A56F4E-094B-4E8F-99A9-9F0BDBC92573}" dt="2022-09-14T12:28:47.429" v="8691" actId="1037"/>
          <ac:spMkLst>
            <pc:docMk/>
            <pc:sldMk cId="3040000261" sldId="359"/>
            <ac:spMk id="8" creationId="{AD9C77B0-C40D-F81B-721D-AFD9EE84A8E6}"/>
          </ac:spMkLst>
        </pc:spChg>
        <pc:spChg chg="mod">
          <ac:chgData name="Rishika Bimal Attodi /IT" userId="fa6d1534-e770-4995-a0cc-7a8158fec6bf" providerId="ADAL" clId="{19A56F4E-094B-4E8F-99A9-9F0BDBC92573}" dt="2022-09-14T12:28:47.429" v="8691" actId="1037"/>
          <ac:spMkLst>
            <pc:docMk/>
            <pc:sldMk cId="3040000261" sldId="359"/>
            <ac:spMk id="9" creationId="{409E12FA-FA29-E566-14BD-B1AC08D966FC}"/>
          </ac:spMkLst>
        </pc:spChg>
        <pc:spChg chg="mod">
          <ac:chgData name="Rishika Bimal Attodi /IT" userId="fa6d1534-e770-4995-a0cc-7a8158fec6bf" providerId="ADAL" clId="{19A56F4E-094B-4E8F-99A9-9F0BDBC92573}" dt="2022-09-14T12:28:47.429" v="8691" actId="1037"/>
          <ac:spMkLst>
            <pc:docMk/>
            <pc:sldMk cId="3040000261" sldId="359"/>
            <ac:spMk id="10" creationId="{1E1ED6F7-D775-26CE-34D7-384747ABE110}"/>
          </ac:spMkLst>
        </pc:spChg>
        <pc:spChg chg="del">
          <ac:chgData name="Rishika Bimal Attodi /IT" userId="fa6d1534-e770-4995-a0cc-7a8158fec6bf" providerId="ADAL" clId="{19A56F4E-094B-4E8F-99A9-9F0BDBC92573}" dt="2022-09-14T12:28:37.975" v="8644" actId="478"/>
          <ac:spMkLst>
            <pc:docMk/>
            <pc:sldMk cId="3040000261" sldId="359"/>
            <ac:spMk id="11" creationId="{528F548E-2DC2-A8C3-752B-655178F4797E}"/>
          </ac:spMkLst>
        </pc:spChg>
        <pc:spChg chg="del">
          <ac:chgData name="Rishika Bimal Attodi /IT" userId="fa6d1534-e770-4995-a0cc-7a8158fec6bf" providerId="ADAL" clId="{19A56F4E-094B-4E8F-99A9-9F0BDBC92573}" dt="2022-09-14T12:28:37.975" v="8644" actId="478"/>
          <ac:spMkLst>
            <pc:docMk/>
            <pc:sldMk cId="3040000261" sldId="359"/>
            <ac:spMk id="12" creationId="{197518CC-CFA1-CFEE-E0E6-F1DE8FE0E84D}"/>
          </ac:spMkLst>
        </pc:spChg>
        <pc:spChg chg="mod">
          <ac:chgData name="Rishika Bimal Attodi /IT" userId="fa6d1534-e770-4995-a0cc-7a8158fec6bf" providerId="ADAL" clId="{19A56F4E-094B-4E8F-99A9-9F0BDBC92573}" dt="2022-09-14T12:28:47.429" v="8691" actId="1037"/>
          <ac:spMkLst>
            <pc:docMk/>
            <pc:sldMk cId="3040000261" sldId="359"/>
            <ac:spMk id="13" creationId="{D2F2CF69-F316-0774-E81F-E065FAA7784E}"/>
          </ac:spMkLst>
        </pc:spChg>
        <pc:spChg chg="mod">
          <ac:chgData name="Rishika Bimal Attodi /IT" userId="fa6d1534-e770-4995-a0cc-7a8158fec6bf" providerId="ADAL" clId="{19A56F4E-094B-4E8F-99A9-9F0BDBC92573}" dt="2022-09-14T12:28:47.429" v="8691" actId="1037"/>
          <ac:spMkLst>
            <pc:docMk/>
            <pc:sldMk cId="3040000261" sldId="359"/>
            <ac:spMk id="14" creationId="{0B6F5E4D-2C86-60EC-18C2-7CE0035C2B02}"/>
          </ac:spMkLst>
        </pc:spChg>
        <pc:spChg chg="mod">
          <ac:chgData name="Rishika Bimal Attodi /IT" userId="fa6d1534-e770-4995-a0cc-7a8158fec6bf" providerId="ADAL" clId="{19A56F4E-094B-4E8F-99A9-9F0BDBC92573}" dt="2022-09-14T12:28:47.429" v="8691" actId="1037"/>
          <ac:spMkLst>
            <pc:docMk/>
            <pc:sldMk cId="3040000261" sldId="359"/>
            <ac:spMk id="15" creationId="{FCE9844D-29DF-6EEA-2BA0-869AA56D6C91}"/>
          </ac:spMkLst>
        </pc:spChg>
        <pc:spChg chg="mod">
          <ac:chgData name="Rishika Bimal Attodi /IT" userId="fa6d1534-e770-4995-a0cc-7a8158fec6bf" providerId="ADAL" clId="{19A56F4E-094B-4E8F-99A9-9F0BDBC92573}" dt="2022-09-14T12:28:47.429" v="8691" actId="1037"/>
          <ac:spMkLst>
            <pc:docMk/>
            <pc:sldMk cId="3040000261" sldId="359"/>
            <ac:spMk id="16" creationId="{3AA8D8DB-9771-EC91-D3B2-94047A864655}"/>
          </ac:spMkLst>
        </pc:spChg>
        <pc:spChg chg="mod">
          <ac:chgData name="Rishika Bimal Attodi /IT" userId="fa6d1534-e770-4995-a0cc-7a8158fec6bf" providerId="ADAL" clId="{19A56F4E-094B-4E8F-99A9-9F0BDBC92573}" dt="2022-09-14T12:28:47.429" v="8691" actId="1037"/>
          <ac:spMkLst>
            <pc:docMk/>
            <pc:sldMk cId="3040000261" sldId="359"/>
            <ac:spMk id="21" creationId="{5659D540-7E3D-28B8-F3BF-3A0CD91BA2FC}"/>
          </ac:spMkLst>
        </pc:spChg>
        <pc:spChg chg="mod">
          <ac:chgData name="Rishika Bimal Attodi /IT" userId="fa6d1534-e770-4995-a0cc-7a8158fec6bf" providerId="ADAL" clId="{19A56F4E-094B-4E8F-99A9-9F0BDBC92573}" dt="2022-09-14T12:28:47.429" v="8691" actId="1037"/>
          <ac:spMkLst>
            <pc:docMk/>
            <pc:sldMk cId="3040000261" sldId="359"/>
            <ac:spMk id="22" creationId="{F5DFE716-C0EF-8DB2-8CFB-27D64015833C}"/>
          </ac:spMkLst>
        </pc:spChg>
        <pc:spChg chg="mod">
          <ac:chgData name="Rishika Bimal Attodi /IT" userId="fa6d1534-e770-4995-a0cc-7a8158fec6bf" providerId="ADAL" clId="{19A56F4E-094B-4E8F-99A9-9F0BDBC92573}" dt="2022-09-14T12:28:47.429" v="8691" actId="1037"/>
          <ac:spMkLst>
            <pc:docMk/>
            <pc:sldMk cId="3040000261" sldId="359"/>
            <ac:spMk id="23" creationId="{F0FA13BF-DE39-4152-D778-3AC6365511BE}"/>
          </ac:spMkLst>
        </pc:spChg>
        <pc:spChg chg="mod">
          <ac:chgData name="Rishika Bimal Attodi /IT" userId="fa6d1534-e770-4995-a0cc-7a8158fec6bf" providerId="ADAL" clId="{19A56F4E-094B-4E8F-99A9-9F0BDBC92573}" dt="2022-09-14T12:28:47.429" v="8691" actId="1037"/>
          <ac:spMkLst>
            <pc:docMk/>
            <pc:sldMk cId="3040000261" sldId="359"/>
            <ac:spMk id="26" creationId="{ED0D6D56-7D9F-AB7C-E848-D86682A59FAF}"/>
          </ac:spMkLst>
        </pc:spChg>
        <pc:spChg chg="mod">
          <ac:chgData name="Rishika Bimal Attodi /IT" userId="fa6d1534-e770-4995-a0cc-7a8158fec6bf" providerId="ADAL" clId="{19A56F4E-094B-4E8F-99A9-9F0BDBC92573}" dt="2022-09-14T12:28:47.429" v="8691" actId="1037"/>
          <ac:spMkLst>
            <pc:docMk/>
            <pc:sldMk cId="3040000261" sldId="359"/>
            <ac:spMk id="27" creationId="{29765ED7-6D69-4EDC-15F8-DC1C062250F6}"/>
          </ac:spMkLst>
        </pc:spChg>
        <pc:spChg chg="mod">
          <ac:chgData name="Rishika Bimal Attodi /IT" userId="fa6d1534-e770-4995-a0cc-7a8158fec6bf" providerId="ADAL" clId="{19A56F4E-094B-4E8F-99A9-9F0BDBC92573}" dt="2022-09-14T12:28:47.429" v="8691" actId="1037"/>
          <ac:spMkLst>
            <pc:docMk/>
            <pc:sldMk cId="3040000261" sldId="359"/>
            <ac:spMk id="30" creationId="{A5CF1853-3A08-EA9A-F646-7178E2531BDC}"/>
          </ac:spMkLst>
        </pc:spChg>
        <pc:spChg chg="mod">
          <ac:chgData name="Rishika Bimal Attodi /IT" userId="fa6d1534-e770-4995-a0cc-7a8158fec6bf" providerId="ADAL" clId="{19A56F4E-094B-4E8F-99A9-9F0BDBC92573}" dt="2022-09-14T12:28:47.429" v="8691" actId="1037"/>
          <ac:spMkLst>
            <pc:docMk/>
            <pc:sldMk cId="3040000261" sldId="359"/>
            <ac:spMk id="31" creationId="{6B47F78D-362A-6EB6-34F5-105B2CD3CC99}"/>
          </ac:spMkLst>
        </pc:spChg>
        <pc:spChg chg="mod">
          <ac:chgData name="Rishika Bimal Attodi /IT" userId="fa6d1534-e770-4995-a0cc-7a8158fec6bf" providerId="ADAL" clId="{19A56F4E-094B-4E8F-99A9-9F0BDBC92573}" dt="2022-09-14T12:28:47.429" v="8691" actId="1037"/>
          <ac:spMkLst>
            <pc:docMk/>
            <pc:sldMk cId="3040000261" sldId="359"/>
            <ac:spMk id="32" creationId="{A3D130E4-40AA-0A5C-56BA-36C15BA9082D}"/>
          </ac:spMkLst>
        </pc:spChg>
        <pc:spChg chg="mod">
          <ac:chgData name="Rishika Bimal Attodi /IT" userId="fa6d1534-e770-4995-a0cc-7a8158fec6bf" providerId="ADAL" clId="{19A56F4E-094B-4E8F-99A9-9F0BDBC92573}" dt="2022-09-14T12:28:47.429" v="8691" actId="1037"/>
          <ac:spMkLst>
            <pc:docMk/>
            <pc:sldMk cId="3040000261" sldId="359"/>
            <ac:spMk id="33" creationId="{FD4EBC62-4F60-A6C8-0F62-96A1D3CDADD8}"/>
          </ac:spMkLst>
        </pc:spChg>
        <pc:spChg chg="mod">
          <ac:chgData name="Rishika Bimal Attodi /IT" userId="fa6d1534-e770-4995-a0cc-7a8158fec6bf" providerId="ADAL" clId="{19A56F4E-094B-4E8F-99A9-9F0BDBC92573}" dt="2022-09-14T12:28:47.429" v="8691" actId="1037"/>
          <ac:spMkLst>
            <pc:docMk/>
            <pc:sldMk cId="3040000261" sldId="359"/>
            <ac:spMk id="34" creationId="{7278A02E-4044-D326-E16B-02A6BDBE2C6B}"/>
          </ac:spMkLst>
        </pc:spChg>
        <pc:spChg chg="mod">
          <ac:chgData name="Rishika Bimal Attodi /IT" userId="fa6d1534-e770-4995-a0cc-7a8158fec6bf" providerId="ADAL" clId="{19A56F4E-094B-4E8F-99A9-9F0BDBC92573}" dt="2022-09-14T12:28:47.429" v="8691" actId="1037"/>
          <ac:spMkLst>
            <pc:docMk/>
            <pc:sldMk cId="3040000261" sldId="359"/>
            <ac:spMk id="54" creationId="{3B7730B8-13FF-5BED-E307-0F6DC4745EC5}"/>
          </ac:spMkLst>
        </pc:spChg>
        <pc:spChg chg="mod">
          <ac:chgData name="Rishika Bimal Attodi /IT" userId="fa6d1534-e770-4995-a0cc-7a8158fec6bf" providerId="ADAL" clId="{19A56F4E-094B-4E8F-99A9-9F0BDBC92573}" dt="2022-09-14T12:28:47.429" v="8691" actId="1037"/>
          <ac:spMkLst>
            <pc:docMk/>
            <pc:sldMk cId="3040000261" sldId="359"/>
            <ac:spMk id="55" creationId="{E4802345-458F-7FFF-527F-FB61B7AAEDB4}"/>
          </ac:spMkLst>
        </pc:spChg>
        <pc:spChg chg="mod">
          <ac:chgData name="Rishika Bimal Attodi /IT" userId="fa6d1534-e770-4995-a0cc-7a8158fec6bf" providerId="ADAL" clId="{19A56F4E-094B-4E8F-99A9-9F0BDBC92573}" dt="2022-09-14T12:28:47.429" v="8691" actId="1037"/>
          <ac:spMkLst>
            <pc:docMk/>
            <pc:sldMk cId="3040000261" sldId="359"/>
            <ac:spMk id="56" creationId="{478E1547-8FF5-8076-714F-E5A90A9419F0}"/>
          </ac:spMkLst>
        </pc:spChg>
        <pc:spChg chg="mod">
          <ac:chgData name="Rishika Bimal Attodi /IT" userId="fa6d1534-e770-4995-a0cc-7a8158fec6bf" providerId="ADAL" clId="{19A56F4E-094B-4E8F-99A9-9F0BDBC92573}" dt="2022-09-14T12:28:47.429" v="8691" actId="1037"/>
          <ac:spMkLst>
            <pc:docMk/>
            <pc:sldMk cId="3040000261" sldId="359"/>
            <ac:spMk id="58" creationId="{691899F4-7E5A-7D85-4BAD-C940655E0BBB}"/>
          </ac:spMkLst>
        </pc:spChg>
        <pc:spChg chg="mod">
          <ac:chgData name="Rishika Bimal Attodi /IT" userId="fa6d1534-e770-4995-a0cc-7a8158fec6bf" providerId="ADAL" clId="{19A56F4E-094B-4E8F-99A9-9F0BDBC92573}" dt="2022-09-14T12:28:47.429" v="8691" actId="1037"/>
          <ac:spMkLst>
            <pc:docMk/>
            <pc:sldMk cId="3040000261" sldId="359"/>
            <ac:spMk id="60" creationId="{52B6101F-54F3-DD16-25EC-8DD78DC854BF}"/>
          </ac:spMkLst>
        </pc:spChg>
        <pc:spChg chg="mod">
          <ac:chgData name="Rishika Bimal Attodi /IT" userId="fa6d1534-e770-4995-a0cc-7a8158fec6bf" providerId="ADAL" clId="{19A56F4E-094B-4E8F-99A9-9F0BDBC92573}" dt="2022-09-14T12:28:47.429" v="8691" actId="1037"/>
          <ac:spMkLst>
            <pc:docMk/>
            <pc:sldMk cId="3040000261" sldId="359"/>
            <ac:spMk id="61" creationId="{9061BBC9-A9A2-A38F-A176-2FB74F8377D8}"/>
          </ac:spMkLst>
        </pc:spChg>
        <pc:spChg chg="mod">
          <ac:chgData name="Rishika Bimal Attodi /IT" userId="fa6d1534-e770-4995-a0cc-7a8158fec6bf" providerId="ADAL" clId="{19A56F4E-094B-4E8F-99A9-9F0BDBC92573}" dt="2022-09-14T12:28:47.429" v="8691" actId="1037"/>
          <ac:spMkLst>
            <pc:docMk/>
            <pc:sldMk cId="3040000261" sldId="359"/>
            <ac:spMk id="62" creationId="{D34D880F-2AC6-F9E9-7230-48C0AB99DCE6}"/>
          </ac:spMkLst>
        </pc:spChg>
        <pc:spChg chg="mod">
          <ac:chgData name="Rishika Bimal Attodi /IT" userId="fa6d1534-e770-4995-a0cc-7a8158fec6bf" providerId="ADAL" clId="{19A56F4E-094B-4E8F-99A9-9F0BDBC92573}" dt="2022-09-14T12:28:47.429" v="8691" actId="1037"/>
          <ac:spMkLst>
            <pc:docMk/>
            <pc:sldMk cId="3040000261" sldId="359"/>
            <ac:spMk id="1024" creationId="{C8A6E78D-415A-AD55-93A6-0F34EB870F51}"/>
          </ac:spMkLst>
        </pc:spChg>
        <pc:spChg chg="mod">
          <ac:chgData name="Rishika Bimal Attodi /IT" userId="fa6d1534-e770-4995-a0cc-7a8158fec6bf" providerId="ADAL" clId="{19A56F4E-094B-4E8F-99A9-9F0BDBC92573}" dt="2022-09-14T12:28:47.429" v="8691" actId="1037"/>
          <ac:spMkLst>
            <pc:docMk/>
            <pc:sldMk cId="3040000261" sldId="359"/>
            <ac:spMk id="1025" creationId="{AE76CFE5-AE1D-8DCE-556D-83ED1E209765}"/>
          </ac:spMkLst>
        </pc:spChg>
        <pc:spChg chg="mod">
          <ac:chgData name="Rishika Bimal Attodi /IT" userId="fa6d1534-e770-4995-a0cc-7a8158fec6bf" providerId="ADAL" clId="{19A56F4E-094B-4E8F-99A9-9F0BDBC92573}" dt="2022-09-14T12:28:47.429" v="8691" actId="1037"/>
          <ac:spMkLst>
            <pc:docMk/>
            <pc:sldMk cId="3040000261" sldId="359"/>
            <ac:spMk id="1027" creationId="{A29943B5-778F-B48D-F9B7-C5D3D0D6FBC8}"/>
          </ac:spMkLst>
        </pc:spChg>
        <pc:picChg chg="add mod">
          <ac:chgData name="Rishika Bimal Attodi /IT" userId="fa6d1534-e770-4995-a0cc-7a8158fec6bf" providerId="ADAL" clId="{19A56F4E-094B-4E8F-99A9-9F0BDBC92573}" dt="2022-09-14T12:50:52.344" v="9180" actId="1038"/>
          <ac:picMkLst>
            <pc:docMk/>
            <pc:sldMk cId="3040000261" sldId="359"/>
            <ac:picMk id="4" creationId="{32C01AF3-F66C-0331-66EA-9FEE74C8067A}"/>
          </ac:picMkLst>
        </pc:picChg>
        <pc:picChg chg="mod">
          <ac:chgData name="Rishika Bimal Attodi /IT" userId="fa6d1534-e770-4995-a0cc-7a8158fec6bf" providerId="ADAL" clId="{19A56F4E-094B-4E8F-99A9-9F0BDBC92573}" dt="2022-09-14T12:28:47.429" v="8691" actId="1037"/>
          <ac:picMkLst>
            <pc:docMk/>
            <pc:sldMk cId="3040000261" sldId="359"/>
            <ac:picMk id="20" creationId="{A603CC38-5BC8-2BBC-0B36-C607455143C4}"/>
          </ac:picMkLst>
        </pc:picChg>
        <pc:picChg chg="mod">
          <ac:chgData name="Rishika Bimal Attodi /IT" userId="fa6d1534-e770-4995-a0cc-7a8158fec6bf" providerId="ADAL" clId="{19A56F4E-094B-4E8F-99A9-9F0BDBC92573}" dt="2022-09-14T12:28:47.429" v="8691" actId="1037"/>
          <ac:picMkLst>
            <pc:docMk/>
            <pc:sldMk cId="3040000261" sldId="359"/>
            <ac:picMk id="25" creationId="{CA1928BD-442D-434F-6223-508643CAEBA5}"/>
          </ac:picMkLst>
        </pc:picChg>
        <pc:picChg chg="mod">
          <ac:chgData name="Rishika Bimal Attodi /IT" userId="fa6d1534-e770-4995-a0cc-7a8158fec6bf" providerId="ADAL" clId="{19A56F4E-094B-4E8F-99A9-9F0BDBC92573}" dt="2022-09-14T12:28:47.429" v="8691" actId="1037"/>
          <ac:picMkLst>
            <pc:docMk/>
            <pc:sldMk cId="3040000261" sldId="359"/>
            <ac:picMk id="29" creationId="{D88B2245-D66B-4849-BEE5-45BEFA2C5CFA}"/>
          </ac:picMkLst>
        </pc:picChg>
        <pc:picChg chg="mod">
          <ac:chgData name="Rishika Bimal Attodi /IT" userId="fa6d1534-e770-4995-a0cc-7a8158fec6bf" providerId="ADAL" clId="{19A56F4E-094B-4E8F-99A9-9F0BDBC92573}" dt="2022-09-14T12:28:47.429" v="8691" actId="1037"/>
          <ac:picMkLst>
            <pc:docMk/>
            <pc:sldMk cId="3040000261" sldId="359"/>
            <ac:picMk id="57" creationId="{73113530-0E14-3A38-C498-C70D01F49FCC}"/>
          </ac:picMkLst>
        </pc:picChg>
        <pc:picChg chg="mod">
          <ac:chgData name="Rishika Bimal Attodi /IT" userId="fa6d1534-e770-4995-a0cc-7a8158fec6bf" providerId="ADAL" clId="{19A56F4E-094B-4E8F-99A9-9F0BDBC92573}" dt="2022-09-14T12:28:47.429" v="8691" actId="1037"/>
          <ac:picMkLst>
            <pc:docMk/>
            <pc:sldMk cId="3040000261" sldId="359"/>
            <ac:picMk id="1028" creationId="{04BCE4D5-778A-A2DE-33BB-9C7A73662E75}"/>
          </ac:picMkLst>
        </pc:picChg>
        <pc:picChg chg="mod">
          <ac:chgData name="Rishika Bimal Attodi /IT" userId="fa6d1534-e770-4995-a0cc-7a8158fec6bf" providerId="ADAL" clId="{19A56F4E-094B-4E8F-99A9-9F0BDBC92573}" dt="2022-09-14T12:28:47.429" v="8691" actId="1037"/>
          <ac:picMkLst>
            <pc:docMk/>
            <pc:sldMk cId="3040000261" sldId="359"/>
            <ac:picMk id="1030" creationId="{3FB90440-9E43-ED60-824C-50ED3727F2C7}"/>
          </ac:picMkLst>
        </pc:picChg>
        <pc:picChg chg="mod">
          <ac:chgData name="Rishika Bimal Attodi /IT" userId="fa6d1534-e770-4995-a0cc-7a8158fec6bf" providerId="ADAL" clId="{19A56F4E-094B-4E8F-99A9-9F0BDBC92573}" dt="2022-09-14T12:28:47.429" v="8691" actId="1037"/>
          <ac:picMkLst>
            <pc:docMk/>
            <pc:sldMk cId="3040000261" sldId="359"/>
            <ac:picMk id="1034" creationId="{A74835E1-6E6F-F4F4-AC21-C37AAA3E5015}"/>
          </ac:picMkLst>
        </pc:picChg>
        <pc:picChg chg="mod">
          <ac:chgData name="Rishika Bimal Attodi /IT" userId="fa6d1534-e770-4995-a0cc-7a8158fec6bf" providerId="ADAL" clId="{19A56F4E-094B-4E8F-99A9-9F0BDBC92573}" dt="2022-09-14T12:28:47.429" v="8691" actId="1037"/>
          <ac:picMkLst>
            <pc:docMk/>
            <pc:sldMk cId="3040000261" sldId="359"/>
            <ac:picMk id="1043" creationId="{C60BD78B-F321-7443-6806-6062916752D4}"/>
          </ac:picMkLst>
        </pc:picChg>
        <pc:picChg chg="mod">
          <ac:chgData name="Rishika Bimal Attodi /IT" userId="fa6d1534-e770-4995-a0cc-7a8158fec6bf" providerId="ADAL" clId="{19A56F4E-094B-4E8F-99A9-9F0BDBC92573}" dt="2022-09-14T12:28:47.429" v="8691" actId="1037"/>
          <ac:picMkLst>
            <pc:docMk/>
            <pc:sldMk cId="3040000261" sldId="359"/>
            <ac:picMk id="1044" creationId="{858AD46C-20D3-F8BE-822A-20085CE2A726}"/>
          </ac:picMkLst>
        </pc:picChg>
        <pc:picChg chg="mod">
          <ac:chgData name="Rishika Bimal Attodi /IT" userId="fa6d1534-e770-4995-a0cc-7a8158fec6bf" providerId="ADAL" clId="{19A56F4E-094B-4E8F-99A9-9F0BDBC92573}" dt="2022-09-14T12:28:47.429" v="8691" actId="1037"/>
          <ac:picMkLst>
            <pc:docMk/>
            <pc:sldMk cId="3040000261" sldId="359"/>
            <ac:picMk id="1045" creationId="{486866E0-3ED3-85C5-8865-EA2E2E24B783}"/>
          </ac:picMkLst>
        </pc:picChg>
        <pc:picChg chg="mod">
          <ac:chgData name="Rishika Bimal Attodi /IT" userId="fa6d1534-e770-4995-a0cc-7a8158fec6bf" providerId="ADAL" clId="{19A56F4E-094B-4E8F-99A9-9F0BDBC92573}" dt="2022-09-14T12:28:47.429" v="8691" actId="1037"/>
          <ac:picMkLst>
            <pc:docMk/>
            <pc:sldMk cId="3040000261" sldId="359"/>
            <ac:picMk id="1046" creationId="{B63AA69B-17A1-66D2-7CDC-1D39510ED320}"/>
          </ac:picMkLst>
        </pc:picChg>
        <pc:picChg chg="mod">
          <ac:chgData name="Rishika Bimal Attodi /IT" userId="fa6d1534-e770-4995-a0cc-7a8158fec6bf" providerId="ADAL" clId="{19A56F4E-094B-4E8F-99A9-9F0BDBC92573}" dt="2022-09-14T12:28:47.429" v="8691" actId="1037"/>
          <ac:picMkLst>
            <pc:docMk/>
            <pc:sldMk cId="3040000261" sldId="359"/>
            <ac:picMk id="1047" creationId="{75312F04-847C-FC03-A739-35373C123006}"/>
          </ac:picMkLst>
        </pc:picChg>
        <pc:picChg chg="mod">
          <ac:chgData name="Rishika Bimal Attodi /IT" userId="fa6d1534-e770-4995-a0cc-7a8158fec6bf" providerId="ADAL" clId="{19A56F4E-094B-4E8F-99A9-9F0BDBC92573}" dt="2022-09-14T12:28:47.429" v="8691" actId="1037"/>
          <ac:picMkLst>
            <pc:docMk/>
            <pc:sldMk cId="3040000261" sldId="359"/>
            <ac:picMk id="1049" creationId="{1371BC5B-20CB-F28B-3AEF-392E5E2F89F4}"/>
          </ac:picMkLst>
        </pc:picChg>
      </pc:sldChg>
      <pc:sldChg chg="addSp delSp modSp add mod">
        <pc:chgData name="Rishika Bimal Attodi /IT" userId="fa6d1534-e770-4995-a0cc-7a8158fec6bf" providerId="ADAL" clId="{19A56F4E-094B-4E8F-99A9-9F0BDBC92573}" dt="2022-09-14T12:57:40.166" v="9391" actId="1038"/>
        <pc:sldMkLst>
          <pc:docMk/>
          <pc:sldMk cId="1652062434" sldId="360"/>
        </pc:sldMkLst>
        <pc:spChg chg="mod ord">
          <ac:chgData name="Rishika Bimal Attodi /IT" userId="fa6d1534-e770-4995-a0cc-7a8158fec6bf" providerId="ADAL" clId="{19A56F4E-094B-4E8F-99A9-9F0BDBC92573}" dt="2022-09-14T12:53:22.058" v="9269" actId="14100"/>
          <ac:spMkLst>
            <pc:docMk/>
            <pc:sldMk cId="1652062434" sldId="360"/>
            <ac:spMk id="2" creationId="{4E3A5C04-C038-21C4-0E32-815B44CB70E8}"/>
          </ac:spMkLst>
        </pc:spChg>
        <pc:spChg chg="add mod ord">
          <ac:chgData name="Rishika Bimal Attodi /IT" userId="fa6d1534-e770-4995-a0cc-7a8158fec6bf" providerId="ADAL" clId="{19A56F4E-094B-4E8F-99A9-9F0BDBC92573}" dt="2022-09-14T12:39:55.711" v="8911" actId="1037"/>
          <ac:spMkLst>
            <pc:docMk/>
            <pc:sldMk cId="1652062434" sldId="360"/>
            <ac:spMk id="4" creationId="{9433E7BF-A2B7-73D4-A1F5-8010AD8D0FEC}"/>
          </ac:spMkLst>
        </pc:spChg>
        <pc:spChg chg="add mod">
          <ac:chgData name="Rishika Bimal Attodi /IT" userId="fa6d1534-e770-4995-a0cc-7a8158fec6bf" providerId="ADAL" clId="{19A56F4E-094B-4E8F-99A9-9F0BDBC92573}" dt="2022-09-14T12:41:10.814" v="8928" actId="1038"/>
          <ac:spMkLst>
            <pc:docMk/>
            <pc:sldMk cId="1652062434" sldId="360"/>
            <ac:spMk id="6" creationId="{D71A4E13-7FA2-7550-D3D3-8BE3D6C9CD23}"/>
          </ac:spMkLst>
        </pc:spChg>
        <pc:spChg chg="add mod">
          <ac:chgData name="Rishika Bimal Attodi /IT" userId="fa6d1534-e770-4995-a0cc-7a8158fec6bf" providerId="ADAL" clId="{19A56F4E-094B-4E8F-99A9-9F0BDBC92573}" dt="2022-09-14T12:51:21.736" v="9193" actId="20577"/>
          <ac:spMkLst>
            <pc:docMk/>
            <pc:sldMk cId="1652062434" sldId="360"/>
            <ac:spMk id="11" creationId="{A293BC76-B0A1-9B08-4004-4816EAB19467}"/>
          </ac:spMkLst>
        </pc:spChg>
        <pc:spChg chg="add mod">
          <ac:chgData name="Rishika Bimal Attodi /IT" userId="fa6d1534-e770-4995-a0cc-7a8158fec6bf" providerId="ADAL" clId="{19A56F4E-094B-4E8F-99A9-9F0BDBC92573}" dt="2022-09-14T12:40:06.293" v="8913" actId="1037"/>
          <ac:spMkLst>
            <pc:docMk/>
            <pc:sldMk cId="1652062434" sldId="360"/>
            <ac:spMk id="12" creationId="{C6C7D5F7-C4A7-8518-B74C-494BEB96E695}"/>
          </ac:spMkLst>
        </pc:spChg>
        <pc:spChg chg="mod">
          <ac:chgData name="Rishika Bimal Attodi /IT" userId="fa6d1534-e770-4995-a0cc-7a8158fec6bf" providerId="ADAL" clId="{19A56F4E-094B-4E8F-99A9-9F0BDBC92573}" dt="2022-09-14T12:40:27.538" v="8917" actId="1038"/>
          <ac:spMkLst>
            <pc:docMk/>
            <pc:sldMk cId="1652062434" sldId="360"/>
            <ac:spMk id="16" creationId="{3AA8D8DB-9771-EC91-D3B2-94047A864655}"/>
          </ac:spMkLst>
        </pc:spChg>
        <pc:spChg chg="add mod">
          <ac:chgData name="Rishika Bimal Attodi /IT" userId="fa6d1534-e770-4995-a0cc-7a8158fec6bf" providerId="ADAL" clId="{19A56F4E-094B-4E8F-99A9-9F0BDBC92573}" dt="2022-09-14T12:41:21.442" v="8934" actId="1037"/>
          <ac:spMkLst>
            <pc:docMk/>
            <pc:sldMk cId="1652062434" sldId="360"/>
            <ac:spMk id="17" creationId="{24097BFE-279B-05DA-4F69-7828129CFDB4}"/>
          </ac:spMkLst>
        </pc:spChg>
        <pc:spChg chg="add mod">
          <ac:chgData name="Rishika Bimal Attodi /IT" userId="fa6d1534-e770-4995-a0cc-7a8158fec6bf" providerId="ADAL" clId="{19A56F4E-094B-4E8F-99A9-9F0BDBC92573}" dt="2022-09-14T12:57:06.678" v="9363" actId="1038"/>
          <ac:spMkLst>
            <pc:docMk/>
            <pc:sldMk cId="1652062434" sldId="360"/>
            <ac:spMk id="18" creationId="{67AA5CC6-D706-B124-2985-2C29C488F07A}"/>
          </ac:spMkLst>
        </pc:spChg>
        <pc:spChg chg="add mod">
          <ac:chgData name="Rishika Bimal Attodi /IT" userId="fa6d1534-e770-4995-a0cc-7a8158fec6bf" providerId="ADAL" clId="{19A56F4E-094B-4E8F-99A9-9F0BDBC92573}" dt="2022-09-14T12:52:01.912" v="9206" actId="1038"/>
          <ac:spMkLst>
            <pc:docMk/>
            <pc:sldMk cId="1652062434" sldId="360"/>
            <ac:spMk id="19" creationId="{0EA9793E-6A4B-23BD-6E58-ABA5656E699C}"/>
          </ac:spMkLst>
        </pc:spChg>
        <pc:spChg chg="mod">
          <ac:chgData name="Rishika Bimal Attodi /IT" userId="fa6d1534-e770-4995-a0cc-7a8158fec6bf" providerId="ADAL" clId="{19A56F4E-094B-4E8F-99A9-9F0BDBC92573}" dt="2022-09-14T12:40:18.864" v="8915" actId="1037"/>
          <ac:spMkLst>
            <pc:docMk/>
            <pc:sldMk cId="1652062434" sldId="360"/>
            <ac:spMk id="23" creationId="{F0FA13BF-DE39-4152-D778-3AC6365511BE}"/>
          </ac:spMkLst>
        </pc:spChg>
        <pc:spChg chg="add mod">
          <ac:chgData name="Rishika Bimal Attodi /IT" userId="fa6d1534-e770-4995-a0cc-7a8158fec6bf" providerId="ADAL" clId="{19A56F4E-094B-4E8F-99A9-9F0BDBC92573}" dt="2022-09-14T12:52:08.424" v="9210" actId="1038"/>
          <ac:spMkLst>
            <pc:docMk/>
            <pc:sldMk cId="1652062434" sldId="360"/>
            <ac:spMk id="24" creationId="{B1648295-4BBE-7E17-40F8-1E97901FF301}"/>
          </ac:spMkLst>
        </pc:spChg>
        <pc:spChg chg="mod">
          <ac:chgData name="Rishika Bimal Attodi /IT" userId="fa6d1534-e770-4995-a0cc-7a8158fec6bf" providerId="ADAL" clId="{19A56F4E-094B-4E8F-99A9-9F0BDBC92573}" dt="2022-09-14T12:40:14.230" v="8914" actId="1037"/>
          <ac:spMkLst>
            <pc:docMk/>
            <pc:sldMk cId="1652062434" sldId="360"/>
            <ac:spMk id="27" creationId="{29765ED7-6D69-4EDC-15F8-DC1C062250F6}"/>
          </ac:spMkLst>
        </pc:spChg>
        <pc:spChg chg="mod">
          <ac:chgData name="Rishika Bimal Attodi /IT" userId="fa6d1534-e770-4995-a0cc-7a8158fec6bf" providerId="ADAL" clId="{19A56F4E-094B-4E8F-99A9-9F0BDBC92573}" dt="2022-09-14T12:47:56.854" v="9110" actId="1037"/>
          <ac:spMkLst>
            <pc:docMk/>
            <pc:sldMk cId="1652062434" sldId="360"/>
            <ac:spMk id="30" creationId="{A5CF1853-3A08-EA9A-F646-7178E2531BDC}"/>
          </ac:spMkLst>
        </pc:spChg>
        <pc:spChg chg="mod">
          <ac:chgData name="Rishika Bimal Attodi /IT" userId="fa6d1534-e770-4995-a0cc-7a8158fec6bf" providerId="ADAL" clId="{19A56F4E-094B-4E8F-99A9-9F0BDBC92573}" dt="2022-09-14T12:45:01.331" v="8971" actId="1038"/>
          <ac:spMkLst>
            <pc:docMk/>
            <pc:sldMk cId="1652062434" sldId="360"/>
            <ac:spMk id="33" creationId="{FD4EBC62-4F60-A6C8-0F62-96A1D3CDADD8}"/>
          </ac:spMkLst>
        </pc:spChg>
        <pc:spChg chg="del">
          <ac:chgData name="Rishika Bimal Attodi /IT" userId="fa6d1534-e770-4995-a0cc-7a8158fec6bf" providerId="ADAL" clId="{19A56F4E-094B-4E8F-99A9-9F0BDBC92573}" dt="2022-09-14T12:29:25.970" v="8748" actId="478"/>
          <ac:spMkLst>
            <pc:docMk/>
            <pc:sldMk cId="1652062434" sldId="360"/>
            <ac:spMk id="34" creationId="{7278A02E-4044-D326-E16B-02A6BDBE2C6B}"/>
          </ac:spMkLst>
        </pc:spChg>
        <pc:spChg chg="add mod">
          <ac:chgData name="Rishika Bimal Attodi /IT" userId="fa6d1534-e770-4995-a0cc-7a8158fec6bf" providerId="ADAL" clId="{19A56F4E-094B-4E8F-99A9-9F0BDBC92573}" dt="2022-09-14T12:51:00.916" v="9182"/>
          <ac:spMkLst>
            <pc:docMk/>
            <pc:sldMk cId="1652062434" sldId="360"/>
            <ac:spMk id="39" creationId="{F5E16BCF-1CFE-7EF7-839A-7EEB590611A7}"/>
          </ac:spMkLst>
        </pc:spChg>
        <pc:spChg chg="add del mod">
          <ac:chgData name="Rishika Bimal Attodi /IT" userId="fa6d1534-e770-4995-a0cc-7a8158fec6bf" providerId="ADAL" clId="{19A56F4E-094B-4E8F-99A9-9F0BDBC92573}" dt="2022-09-14T12:51:17.650" v="9186" actId="478"/>
          <ac:spMkLst>
            <pc:docMk/>
            <pc:sldMk cId="1652062434" sldId="360"/>
            <ac:spMk id="41" creationId="{732717C6-474A-22BD-5D87-889C3C92B2C0}"/>
          </ac:spMkLst>
        </pc:spChg>
        <pc:spChg chg="add mod">
          <ac:chgData name="Rishika Bimal Attodi /IT" userId="fa6d1534-e770-4995-a0cc-7a8158fec6bf" providerId="ADAL" clId="{19A56F4E-094B-4E8F-99A9-9F0BDBC92573}" dt="2022-09-14T12:57:17.058" v="9375" actId="1076"/>
          <ac:spMkLst>
            <pc:docMk/>
            <pc:sldMk cId="1652062434" sldId="360"/>
            <ac:spMk id="42" creationId="{2120922F-2D39-6D93-BF77-FC9B6D8FBDBB}"/>
          </ac:spMkLst>
        </pc:spChg>
        <pc:spChg chg="add mod">
          <ac:chgData name="Rishika Bimal Attodi /IT" userId="fa6d1534-e770-4995-a0cc-7a8158fec6bf" providerId="ADAL" clId="{19A56F4E-094B-4E8F-99A9-9F0BDBC92573}" dt="2022-09-14T12:53:23.955" v="9271" actId="20577"/>
          <ac:spMkLst>
            <pc:docMk/>
            <pc:sldMk cId="1652062434" sldId="360"/>
            <ac:spMk id="43" creationId="{E7FD91D6-CC06-0729-C608-E14D3C71937C}"/>
          </ac:spMkLst>
        </pc:spChg>
        <pc:spChg chg="add mod">
          <ac:chgData name="Rishika Bimal Attodi /IT" userId="fa6d1534-e770-4995-a0cc-7a8158fec6bf" providerId="ADAL" clId="{19A56F4E-094B-4E8F-99A9-9F0BDBC92573}" dt="2022-09-14T12:57:11.369" v="9372" actId="20577"/>
          <ac:spMkLst>
            <pc:docMk/>
            <pc:sldMk cId="1652062434" sldId="360"/>
            <ac:spMk id="44" creationId="{159643F6-04B6-2491-A775-41F932E9E1E4}"/>
          </ac:spMkLst>
        </pc:spChg>
        <pc:spChg chg="add mod">
          <ac:chgData name="Rishika Bimal Attodi /IT" userId="fa6d1534-e770-4995-a0cc-7a8158fec6bf" providerId="ADAL" clId="{19A56F4E-094B-4E8F-99A9-9F0BDBC92573}" dt="2022-09-14T12:57:27.968" v="9384" actId="1038"/>
          <ac:spMkLst>
            <pc:docMk/>
            <pc:sldMk cId="1652062434" sldId="360"/>
            <ac:spMk id="47" creationId="{E256B2AD-6DFC-CD1E-019C-F22C7E0B1830}"/>
          </ac:spMkLst>
        </pc:spChg>
        <pc:spChg chg="mod">
          <ac:chgData name="Rishika Bimal Attodi /IT" userId="fa6d1534-e770-4995-a0cc-7a8158fec6bf" providerId="ADAL" clId="{19A56F4E-094B-4E8F-99A9-9F0BDBC92573}" dt="2022-09-14T12:40:50.052" v="8920" actId="1035"/>
          <ac:spMkLst>
            <pc:docMk/>
            <pc:sldMk cId="1652062434" sldId="360"/>
            <ac:spMk id="54" creationId="{3B7730B8-13FF-5BED-E307-0F6DC4745EC5}"/>
          </ac:spMkLst>
        </pc:spChg>
        <pc:spChg chg="del">
          <ac:chgData name="Rishika Bimal Attodi /IT" userId="fa6d1534-e770-4995-a0cc-7a8158fec6bf" providerId="ADAL" clId="{19A56F4E-094B-4E8F-99A9-9F0BDBC92573}" dt="2022-09-14T12:29:27.752" v="8749" actId="478"/>
          <ac:spMkLst>
            <pc:docMk/>
            <pc:sldMk cId="1652062434" sldId="360"/>
            <ac:spMk id="55" creationId="{E4802345-458F-7FFF-527F-FB61B7AAEDB4}"/>
          </ac:spMkLst>
        </pc:spChg>
        <pc:spChg chg="del">
          <ac:chgData name="Rishika Bimal Attodi /IT" userId="fa6d1534-e770-4995-a0cc-7a8158fec6bf" providerId="ADAL" clId="{19A56F4E-094B-4E8F-99A9-9F0BDBC92573}" dt="2022-09-14T12:29:30.515" v="8750" actId="478"/>
          <ac:spMkLst>
            <pc:docMk/>
            <pc:sldMk cId="1652062434" sldId="360"/>
            <ac:spMk id="56" creationId="{478E1547-8FF5-8076-714F-E5A90A9419F0}"/>
          </ac:spMkLst>
        </pc:spChg>
        <pc:spChg chg="mod">
          <ac:chgData name="Rishika Bimal Attodi /IT" userId="fa6d1534-e770-4995-a0cc-7a8158fec6bf" providerId="ADAL" clId="{19A56F4E-094B-4E8F-99A9-9F0BDBC92573}" dt="2022-09-14T12:40:44.250" v="8919" actId="20577"/>
          <ac:spMkLst>
            <pc:docMk/>
            <pc:sldMk cId="1652062434" sldId="360"/>
            <ac:spMk id="58" creationId="{691899F4-7E5A-7D85-4BAD-C940655E0BBB}"/>
          </ac:spMkLst>
        </pc:spChg>
        <pc:spChg chg="mod">
          <ac:chgData name="Rishika Bimal Attodi /IT" userId="fa6d1534-e770-4995-a0cc-7a8158fec6bf" providerId="ADAL" clId="{19A56F4E-094B-4E8F-99A9-9F0BDBC92573}" dt="2022-09-14T12:48:03.326" v="9117" actId="1038"/>
          <ac:spMkLst>
            <pc:docMk/>
            <pc:sldMk cId="1652062434" sldId="360"/>
            <ac:spMk id="60" creationId="{52B6101F-54F3-DD16-25EC-8DD78DC854BF}"/>
          </ac:spMkLst>
        </pc:spChg>
        <pc:spChg chg="mod">
          <ac:chgData name="Rishika Bimal Attodi /IT" userId="fa6d1534-e770-4995-a0cc-7a8158fec6bf" providerId="ADAL" clId="{19A56F4E-094B-4E8F-99A9-9F0BDBC92573}" dt="2022-09-14T12:38:44.169" v="8883" actId="1037"/>
          <ac:spMkLst>
            <pc:docMk/>
            <pc:sldMk cId="1652062434" sldId="360"/>
            <ac:spMk id="61" creationId="{9061BBC9-A9A2-A38F-A176-2FB74F8377D8}"/>
          </ac:spMkLst>
        </pc:spChg>
        <pc:spChg chg="mod">
          <ac:chgData name="Rishika Bimal Attodi /IT" userId="fa6d1534-e770-4995-a0cc-7a8158fec6bf" providerId="ADAL" clId="{19A56F4E-094B-4E8F-99A9-9F0BDBC92573}" dt="2022-09-14T12:40:59.753" v="8924" actId="1038"/>
          <ac:spMkLst>
            <pc:docMk/>
            <pc:sldMk cId="1652062434" sldId="360"/>
            <ac:spMk id="62" creationId="{D34D880F-2AC6-F9E9-7230-48C0AB99DCE6}"/>
          </ac:spMkLst>
        </pc:spChg>
        <pc:spChg chg="mod">
          <ac:chgData name="Rishika Bimal Attodi /IT" userId="fa6d1534-e770-4995-a0cc-7a8158fec6bf" providerId="ADAL" clId="{19A56F4E-094B-4E8F-99A9-9F0BDBC92573}" dt="2022-09-14T12:48:07.638" v="9124" actId="1038"/>
          <ac:spMkLst>
            <pc:docMk/>
            <pc:sldMk cId="1652062434" sldId="360"/>
            <ac:spMk id="1024" creationId="{C8A6E78D-415A-AD55-93A6-0F34EB870F51}"/>
          </ac:spMkLst>
        </pc:spChg>
        <pc:spChg chg="mod">
          <ac:chgData name="Rishika Bimal Attodi /IT" userId="fa6d1534-e770-4995-a0cc-7a8158fec6bf" providerId="ADAL" clId="{19A56F4E-094B-4E8F-99A9-9F0BDBC92573}" dt="2022-09-14T12:45:06.962" v="8974" actId="1037"/>
          <ac:spMkLst>
            <pc:docMk/>
            <pc:sldMk cId="1652062434" sldId="360"/>
            <ac:spMk id="1025" creationId="{AE76CFE5-AE1D-8DCE-556D-83ED1E209765}"/>
          </ac:spMkLst>
        </pc:spChg>
        <pc:spChg chg="mod">
          <ac:chgData name="Rishika Bimal Attodi /IT" userId="fa6d1534-e770-4995-a0cc-7a8158fec6bf" providerId="ADAL" clId="{19A56F4E-094B-4E8F-99A9-9F0BDBC92573}" dt="2022-09-14T12:57:24.647" v="9378" actId="20577"/>
          <ac:spMkLst>
            <pc:docMk/>
            <pc:sldMk cId="1652062434" sldId="360"/>
            <ac:spMk id="1027" creationId="{A29943B5-778F-B48D-F9B7-C5D3D0D6FBC8}"/>
          </ac:spMkLst>
        </pc:spChg>
        <pc:picChg chg="add del mod">
          <ac:chgData name="Rishika Bimal Attodi /IT" userId="fa6d1534-e770-4995-a0cc-7a8158fec6bf" providerId="ADAL" clId="{19A56F4E-094B-4E8F-99A9-9F0BDBC92573}" dt="2022-09-14T12:51:08.413" v="9183" actId="478"/>
          <ac:picMkLst>
            <pc:docMk/>
            <pc:sldMk cId="1652062434" sldId="360"/>
            <ac:picMk id="28" creationId="{8107A022-5C4D-8B27-BF1C-9095E4A951B6}"/>
          </ac:picMkLst>
        </pc:picChg>
        <pc:picChg chg="add mod">
          <ac:chgData name="Rishika Bimal Attodi /IT" userId="fa6d1534-e770-4995-a0cc-7a8158fec6bf" providerId="ADAL" clId="{19A56F4E-094B-4E8F-99A9-9F0BDBC92573}" dt="2022-09-14T12:38:52.167" v="8889" actId="1037"/>
          <ac:picMkLst>
            <pc:docMk/>
            <pc:sldMk cId="1652062434" sldId="360"/>
            <ac:picMk id="35" creationId="{1D718AC2-319C-1674-4168-4949A452CEEF}"/>
          </ac:picMkLst>
        </pc:picChg>
        <pc:picChg chg="add mod">
          <ac:chgData name="Rishika Bimal Attodi /IT" userId="fa6d1534-e770-4995-a0cc-7a8158fec6bf" providerId="ADAL" clId="{19A56F4E-094B-4E8F-99A9-9F0BDBC92573}" dt="2022-09-14T12:38:52.167" v="8889" actId="1037"/>
          <ac:picMkLst>
            <pc:docMk/>
            <pc:sldMk cId="1652062434" sldId="360"/>
            <ac:picMk id="36" creationId="{15264110-7F6A-603B-B79C-ED2DDD6095B9}"/>
          </ac:picMkLst>
        </pc:picChg>
        <pc:picChg chg="add mod">
          <ac:chgData name="Rishika Bimal Attodi /IT" userId="fa6d1534-e770-4995-a0cc-7a8158fec6bf" providerId="ADAL" clId="{19A56F4E-094B-4E8F-99A9-9F0BDBC92573}" dt="2022-09-14T12:51:49.553" v="9199" actId="1037"/>
          <ac:picMkLst>
            <pc:docMk/>
            <pc:sldMk cId="1652062434" sldId="360"/>
            <ac:picMk id="37" creationId="{D39CB861-332C-B9A4-0303-6462D82F4B3E}"/>
          </ac:picMkLst>
        </pc:picChg>
        <pc:picChg chg="add mod">
          <ac:chgData name="Rishika Bimal Attodi /IT" userId="fa6d1534-e770-4995-a0cc-7a8158fec6bf" providerId="ADAL" clId="{19A56F4E-094B-4E8F-99A9-9F0BDBC92573}" dt="2022-09-14T12:51:00.916" v="9182"/>
          <ac:picMkLst>
            <pc:docMk/>
            <pc:sldMk cId="1652062434" sldId="360"/>
            <ac:picMk id="38" creationId="{5D2F5A19-A199-5807-1C18-26B83AC97679}"/>
          </ac:picMkLst>
        </pc:picChg>
        <pc:picChg chg="add mod">
          <ac:chgData name="Rishika Bimal Attodi /IT" userId="fa6d1534-e770-4995-a0cc-7a8158fec6bf" providerId="ADAL" clId="{19A56F4E-094B-4E8F-99A9-9F0BDBC92573}" dt="2022-09-14T12:51:31.936" v="9197" actId="1035"/>
          <ac:picMkLst>
            <pc:docMk/>
            <pc:sldMk cId="1652062434" sldId="360"/>
            <ac:picMk id="40" creationId="{B75A23D1-4D8D-0C10-031A-AC56FEA96999}"/>
          </ac:picMkLst>
        </pc:picChg>
        <pc:picChg chg="add mod">
          <ac:chgData name="Rishika Bimal Attodi /IT" userId="fa6d1534-e770-4995-a0cc-7a8158fec6bf" providerId="ADAL" clId="{19A56F4E-094B-4E8F-99A9-9F0BDBC92573}" dt="2022-09-14T12:57:40.166" v="9391" actId="1038"/>
          <ac:picMkLst>
            <pc:docMk/>
            <pc:sldMk cId="1652062434" sldId="360"/>
            <ac:picMk id="45" creationId="{644BC384-D760-97DD-ECB8-0D63B91648BD}"/>
          </ac:picMkLst>
        </pc:picChg>
        <pc:picChg chg="add mod">
          <ac:chgData name="Rishika Bimal Attodi /IT" userId="fa6d1534-e770-4995-a0cc-7a8158fec6bf" providerId="ADAL" clId="{19A56F4E-094B-4E8F-99A9-9F0BDBC92573}" dt="2022-09-14T12:52:55.608" v="9252" actId="1076"/>
          <ac:picMkLst>
            <pc:docMk/>
            <pc:sldMk cId="1652062434" sldId="360"/>
            <ac:picMk id="46" creationId="{3A03B9F7-05F7-5767-3ED8-AAD006B6907A}"/>
          </ac:picMkLst>
        </pc:picChg>
        <pc:picChg chg="del">
          <ac:chgData name="Rishika Bimal Attodi /IT" userId="fa6d1534-e770-4995-a0cc-7a8158fec6bf" providerId="ADAL" clId="{19A56F4E-094B-4E8F-99A9-9F0BDBC92573}" dt="2022-09-14T12:29:32.564" v="8751" actId="478"/>
          <ac:picMkLst>
            <pc:docMk/>
            <pc:sldMk cId="1652062434" sldId="360"/>
            <ac:picMk id="57" creationId="{73113530-0E14-3A38-C498-C70D01F49FCC}"/>
          </ac:picMkLst>
        </pc:picChg>
        <pc:picChg chg="del mod">
          <ac:chgData name="Rishika Bimal Attodi /IT" userId="fa6d1534-e770-4995-a0cc-7a8158fec6bf" providerId="ADAL" clId="{19A56F4E-094B-4E8F-99A9-9F0BDBC92573}" dt="2022-09-14T12:43:36.047" v="8938" actId="478"/>
          <ac:picMkLst>
            <pc:docMk/>
            <pc:sldMk cId="1652062434" sldId="360"/>
            <ac:picMk id="1034" creationId="{A74835E1-6E6F-F4F4-AC21-C37AAA3E5015}"/>
          </ac:picMkLst>
        </pc:picChg>
        <pc:picChg chg="mod">
          <ac:chgData name="Rishika Bimal Attodi /IT" userId="fa6d1534-e770-4995-a0cc-7a8158fec6bf" providerId="ADAL" clId="{19A56F4E-094B-4E8F-99A9-9F0BDBC92573}" dt="2022-09-14T12:41:24.684" v="8935" actId="1038"/>
          <ac:picMkLst>
            <pc:docMk/>
            <pc:sldMk cId="1652062434" sldId="360"/>
            <ac:picMk id="1045" creationId="{486866E0-3ED3-85C5-8865-EA2E2E24B783}"/>
          </ac:picMkLst>
        </pc:picChg>
        <pc:picChg chg="mod">
          <ac:chgData name="Rishika Bimal Attodi /IT" userId="fa6d1534-e770-4995-a0cc-7a8158fec6bf" providerId="ADAL" clId="{19A56F4E-094B-4E8F-99A9-9F0BDBC92573}" dt="2022-09-14T12:41:34.147" v="8937" actId="1037"/>
          <ac:picMkLst>
            <pc:docMk/>
            <pc:sldMk cId="1652062434" sldId="360"/>
            <ac:picMk id="1046" creationId="{B63AA69B-17A1-66D2-7CDC-1D39510ED320}"/>
          </ac:picMkLst>
        </pc:picChg>
        <pc:picChg chg="mod">
          <ac:chgData name="Rishika Bimal Attodi /IT" userId="fa6d1534-e770-4995-a0cc-7a8158fec6bf" providerId="ADAL" clId="{19A56F4E-094B-4E8F-99A9-9F0BDBC92573}" dt="2022-09-14T12:38:44.169" v="8883" actId="1037"/>
          <ac:picMkLst>
            <pc:docMk/>
            <pc:sldMk cId="1652062434" sldId="360"/>
            <ac:picMk id="1047" creationId="{75312F04-847C-FC03-A739-35373C123006}"/>
          </ac:picMkLst>
        </pc:picChg>
        <pc:picChg chg="del mod">
          <ac:chgData name="Rishika Bimal Attodi /IT" userId="fa6d1534-e770-4995-a0cc-7a8158fec6bf" providerId="ADAL" clId="{19A56F4E-094B-4E8F-99A9-9F0BDBC92573}" dt="2022-09-14T12:47:02.214" v="9031" actId="478"/>
          <ac:picMkLst>
            <pc:docMk/>
            <pc:sldMk cId="1652062434" sldId="360"/>
            <ac:picMk id="1049" creationId="{1371BC5B-20CB-F28B-3AEF-392E5E2F89F4}"/>
          </ac:picMkLst>
        </pc:picChg>
        <pc:picChg chg="add mod">
          <ac:chgData name="Rishika Bimal Attodi /IT" userId="fa6d1534-e770-4995-a0cc-7a8158fec6bf" providerId="ADAL" clId="{19A56F4E-094B-4E8F-99A9-9F0BDBC92573}" dt="2022-09-14T12:44:34.926" v="8952" actId="1038"/>
          <ac:picMkLst>
            <pc:docMk/>
            <pc:sldMk cId="1652062434" sldId="360"/>
            <ac:picMk id="7170" creationId="{459783E7-F747-5991-429E-0EB5EECFBB1B}"/>
          </ac:picMkLst>
        </pc:picChg>
        <pc:picChg chg="add mod">
          <ac:chgData name="Rishika Bimal Attodi /IT" userId="fa6d1534-e770-4995-a0cc-7a8158fec6bf" providerId="ADAL" clId="{19A56F4E-094B-4E8F-99A9-9F0BDBC92573}" dt="2022-09-14T12:47:09.552" v="9034" actId="1076"/>
          <ac:picMkLst>
            <pc:docMk/>
            <pc:sldMk cId="1652062434" sldId="360"/>
            <ac:picMk id="7172" creationId="{1712AAE8-D087-7D0F-B9B2-40F54136FAA0}"/>
          </ac:picMkLst>
        </pc:picChg>
        <pc:picChg chg="add del mod">
          <ac:chgData name="Rishika Bimal Attodi /IT" userId="fa6d1534-e770-4995-a0cc-7a8158fec6bf" providerId="ADAL" clId="{19A56F4E-094B-4E8F-99A9-9F0BDBC92573}" dt="2022-09-14T12:54:28.879" v="9283" actId="478"/>
          <ac:picMkLst>
            <pc:docMk/>
            <pc:sldMk cId="1652062434" sldId="360"/>
            <ac:picMk id="7174" creationId="{8966B182-2346-F6DF-D518-8E93A8450B93}"/>
          </ac:picMkLst>
        </pc:picChg>
        <pc:picChg chg="add mod">
          <ac:chgData name="Rishika Bimal Attodi /IT" userId="fa6d1534-e770-4995-a0cc-7a8158fec6bf" providerId="ADAL" clId="{19A56F4E-094B-4E8F-99A9-9F0BDBC92573}" dt="2022-09-14T12:56:42.127" v="9341" actId="1036"/>
          <ac:picMkLst>
            <pc:docMk/>
            <pc:sldMk cId="1652062434" sldId="360"/>
            <ac:picMk id="7176" creationId="{0E7F493A-D683-AEE1-3D1C-A6BF8F35452A}"/>
          </ac:picMkLst>
        </pc:picChg>
      </pc:sldChg>
      <pc:sldChg chg="add del">
        <pc:chgData name="Rishika Bimal Attodi /IT" userId="fa6d1534-e770-4995-a0cc-7a8158fec6bf" providerId="ADAL" clId="{19A56F4E-094B-4E8F-99A9-9F0BDBC92573}" dt="2022-09-14T12:28:28.774" v="8643" actId="47"/>
        <pc:sldMkLst>
          <pc:docMk/>
          <pc:sldMk cId="3985478042" sldId="360"/>
        </pc:sldMkLst>
      </pc:sldChg>
      <pc:sldChg chg="addSp modSp add mod">
        <pc:chgData name="Rishika Bimal Attodi /IT" userId="fa6d1534-e770-4995-a0cc-7a8158fec6bf" providerId="ADAL" clId="{19A56F4E-094B-4E8F-99A9-9F0BDBC92573}" dt="2022-09-14T12:59:10.764" v="9473" actId="1037"/>
        <pc:sldMkLst>
          <pc:docMk/>
          <pc:sldMk cId="1792897683" sldId="363"/>
        </pc:sldMkLst>
        <pc:spChg chg="add mod">
          <ac:chgData name="Rishika Bimal Attodi /IT" userId="fa6d1534-e770-4995-a0cc-7a8158fec6bf" providerId="ADAL" clId="{19A56F4E-094B-4E8F-99A9-9F0BDBC92573}" dt="2022-09-14T12:58:10.070" v="9400" actId="1035"/>
          <ac:spMkLst>
            <pc:docMk/>
            <pc:sldMk cId="1792897683" sldId="363"/>
            <ac:spMk id="2" creationId="{99BC9F98-12FA-A97A-C649-B5131AB78D5E}"/>
          </ac:spMkLst>
        </pc:spChg>
        <pc:spChg chg="add mod">
          <ac:chgData name="Rishika Bimal Attodi /IT" userId="fa6d1534-e770-4995-a0cc-7a8158fec6bf" providerId="ADAL" clId="{19A56F4E-094B-4E8F-99A9-9F0BDBC92573}" dt="2022-09-14T12:58:23.584" v="9414" actId="20577"/>
          <ac:spMkLst>
            <pc:docMk/>
            <pc:sldMk cId="1792897683" sldId="363"/>
            <ac:spMk id="3" creationId="{3FC09DE4-C431-A2B0-907E-600DBB68E3F4}"/>
          </ac:spMkLst>
        </pc:spChg>
        <pc:spChg chg="add mod">
          <ac:chgData name="Rishika Bimal Attodi /IT" userId="fa6d1534-e770-4995-a0cc-7a8158fec6bf" providerId="ADAL" clId="{19A56F4E-094B-4E8F-99A9-9F0BDBC92573}" dt="2022-09-14T12:58:41.956" v="9433" actId="1038"/>
          <ac:spMkLst>
            <pc:docMk/>
            <pc:sldMk cId="1792897683" sldId="363"/>
            <ac:spMk id="4" creationId="{E3A252FD-AA23-1FF7-4C1D-6CDAD967F15A}"/>
          </ac:spMkLst>
        </pc:spChg>
        <pc:spChg chg="add mod">
          <ac:chgData name="Rishika Bimal Attodi /IT" userId="fa6d1534-e770-4995-a0cc-7a8158fec6bf" providerId="ADAL" clId="{19A56F4E-094B-4E8F-99A9-9F0BDBC92573}" dt="2022-09-14T12:58:48.649" v="9446" actId="20577"/>
          <ac:spMkLst>
            <pc:docMk/>
            <pc:sldMk cId="1792897683" sldId="363"/>
            <ac:spMk id="5" creationId="{B4BDB5AA-53FA-5B49-50B0-E27ED8A4B556}"/>
          </ac:spMkLst>
        </pc:spChg>
        <pc:spChg chg="add mod">
          <ac:chgData name="Rishika Bimal Attodi /IT" userId="fa6d1534-e770-4995-a0cc-7a8158fec6bf" providerId="ADAL" clId="{19A56F4E-094B-4E8F-99A9-9F0BDBC92573}" dt="2022-09-14T12:59:10.764" v="9473" actId="1037"/>
          <ac:spMkLst>
            <pc:docMk/>
            <pc:sldMk cId="1792897683" sldId="363"/>
            <ac:spMk id="6" creationId="{08B90694-AA43-6587-A685-84160695AF1A}"/>
          </ac:spMkLst>
        </pc:spChg>
      </pc:sldChg>
      <pc:sldChg chg="add del">
        <pc:chgData name="Rishika Bimal Attodi /IT" userId="fa6d1534-e770-4995-a0cc-7a8158fec6bf" providerId="ADAL" clId="{19A56F4E-094B-4E8F-99A9-9F0BDBC92573}" dt="2022-09-14T12:58:11.769" v="9402"/>
        <pc:sldMkLst>
          <pc:docMk/>
          <pc:sldMk cId="2121562545" sldId="364"/>
        </pc:sldMkLst>
      </pc:sldChg>
      <pc:sldChg chg="modSp add mod ord">
        <pc:chgData name="Rishika Bimal Attodi /IT" userId="fa6d1534-e770-4995-a0cc-7a8158fec6bf" providerId="ADAL" clId="{19A56F4E-094B-4E8F-99A9-9F0BDBC92573}" dt="2022-09-14T13:00:59.833" v="9500" actId="20577"/>
        <pc:sldMkLst>
          <pc:docMk/>
          <pc:sldMk cId="4029448363" sldId="364"/>
        </pc:sldMkLst>
        <pc:spChg chg="mod">
          <ac:chgData name="Rishika Bimal Attodi /IT" userId="fa6d1534-e770-4995-a0cc-7a8158fec6bf" providerId="ADAL" clId="{19A56F4E-094B-4E8F-99A9-9F0BDBC92573}" dt="2022-09-14T13:00:47.581" v="9496" actId="255"/>
          <ac:spMkLst>
            <pc:docMk/>
            <pc:sldMk cId="4029448363" sldId="364"/>
            <ac:spMk id="411" creationId="{00000000-0000-0000-0000-000000000000}"/>
          </ac:spMkLst>
        </pc:spChg>
        <pc:spChg chg="mod">
          <ac:chgData name="Rishika Bimal Attodi /IT" userId="fa6d1534-e770-4995-a0cc-7a8158fec6bf" providerId="ADAL" clId="{19A56F4E-094B-4E8F-99A9-9F0BDBC92573}" dt="2022-09-14T13:00:59.833" v="9500" actId="20577"/>
          <ac:spMkLst>
            <pc:docMk/>
            <pc:sldMk cId="4029448363" sldId="364"/>
            <ac:spMk id="412" creationId="{00000000-0000-0000-0000-000000000000}"/>
          </ac:spMkLst>
        </pc:spChg>
      </pc:sldChg>
      <pc:sldChg chg="addSp delSp modSp new del mod">
        <pc:chgData name="Rishika Bimal Attodi /IT" userId="fa6d1534-e770-4995-a0cc-7a8158fec6bf" providerId="ADAL" clId="{19A56F4E-094B-4E8F-99A9-9F0BDBC92573}" dt="2022-09-14T13:09:10.751" v="9580" actId="47"/>
        <pc:sldMkLst>
          <pc:docMk/>
          <pc:sldMk cId="3136831964" sldId="365"/>
        </pc:sldMkLst>
        <pc:spChg chg="del">
          <ac:chgData name="Rishika Bimal Attodi /IT" userId="fa6d1534-e770-4995-a0cc-7a8158fec6bf" providerId="ADAL" clId="{19A56F4E-094B-4E8F-99A9-9F0BDBC92573}" dt="2022-09-14T13:04:52.103" v="9502" actId="478"/>
          <ac:spMkLst>
            <pc:docMk/>
            <pc:sldMk cId="3136831964" sldId="365"/>
            <ac:spMk id="2" creationId="{AF44714B-7662-91BE-0CD2-BD71B2143E44}"/>
          </ac:spMkLst>
        </pc:spChg>
        <pc:spChg chg="add mod">
          <ac:chgData name="Rishika Bimal Attodi /IT" userId="fa6d1534-e770-4995-a0cc-7a8158fec6bf" providerId="ADAL" clId="{19A56F4E-094B-4E8F-99A9-9F0BDBC92573}" dt="2022-09-14T13:08:03.836" v="9549" actId="1076"/>
          <ac:spMkLst>
            <pc:docMk/>
            <pc:sldMk cId="3136831964" sldId="365"/>
            <ac:spMk id="6" creationId="{F415ECC2-2110-4003-8249-3687EDC6DC10}"/>
          </ac:spMkLst>
        </pc:spChg>
        <pc:spChg chg="add del">
          <ac:chgData name="Rishika Bimal Attodi /IT" userId="fa6d1534-e770-4995-a0cc-7a8158fec6bf" providerId="ADAL" clId="{19A56F4E-094B-4E8F-99A9-9F0BDBC92573}" dt="2022-09-14T13:08:00.953" v="9547" actId="478"/>
          <ac:spMkLst>
            <pc:docMk/>
            <pc:sldMk cId="3136831964" sldId="365"/>
            <ac:spMk id="7" creationId="{BCCD2223-6B17-FD94-C08D-7005E3A47BC9}"/>
          </ac:spMkLst>
        </pc:spChg>
        <pc:spChg chg="add mod">
          <ac:chgData name="Rishika Bimal Attodi /IT" userId="fa6d1534-e770-4995-a0cc-7a8158fec6bf" providerId="ADAL" clId="{19A56F4E-094B-4E8F-99A9-9F0BDBC92573}" dt="2022-09-14T13:08:44.789" v="9577" actId="1036"/>
          <ac:spMkLst>
            <pc:docMk/>
            <pc:sldMk cId="3136831964" sldId="365"/>
            <ac:spMk id="8" creationId="{D859DF77-B2AC-9AAC-A989-752CC70E5075}"/>
          </ac:spMkLst>
        </pc:spChg>
        <pc:picChg chg="add">
          <ac:chgData name="Rishika Bimal Attodi /IT" userId="fa6d1534-e770-4995-a0cc-7a8158fec6bf" providerId="ADAL" clId="{19A56F4E-094B-4E8F-99A9-9F0BDBC92573}" dt="2022-09-14T13:04:52.656" v="9503" actId="22"/>
          <ac:picMkLst>
            <pc:docMk/>
            <pc:sldMk cId="3136831964" sldId="365"/>
            <ac:picMk id="4" creationId="{7F5B71FC-79CA-B0E1-6673-719776642A63}"/>
          </ac:picMkLst>
        </pc:picChg>
        <pc:picChg chg="add mod">
          <ac:chgData name="Rishika Bimal Attodi /IT" userId="fa6d1534-e770-4995-a0cc-7a8158fec6bf" providerId="ADAL" clId="{19A56F4E-094B-4E8F-99A9-9F0BDBC92573}" dt="2022-09-14T13:05:14.568" v="9510" actId="1038"/>
          <ac:picMkLst>
            <pc:docMk/>
            <pc:sldMk cId="3136831964" sldId="365"/>
            <ac:picMk id="5" creationId="{BFF5C318-C626-2115-5B9C-5732D906E796}"/>
          </ac:picMkLst>
        </pc:picChg>
      </pc:sldChg>
      <pc:sldChg chg="addSp modSp new mod">
        <pc:chgData name="Rishika Bimal Attodi /IT" userId="fa6d1534-e770-4995-a0cc-7a8158fec6bf" providerId="ADAL" clId="{19A56F4E-094B-4E8F-99A9-9F0BDBC92573}" dt="2022-09-14T13:09:17.065" v="9582" actId="14100"/>
        <pc:sldMkLst>
          <pc:docMk/>
          <pc:sldMk cId="3033492340" sldId="366"/>
        </pc:sldMkLst>
        <pc:picChg chg="add mod">
          <ac:chgData name="Rishika Bimal Attodi /IT" userId="fa6d1534-e770-4995-a0cc-7a8158fec6bf" providerId="ADAL" clId="{19A56F4E-094B-4E8F-99A9-9F0BDBC92573}" dt="2022-09-14T13:09:17.065" v="9582" actId="14100"/>
          <ac:picMkLst>
            <pc:docMk/>
            <pc:sldMk cId="3033492340" sldId="366"/>
            <ac:picMk id="4" creationId="{3C1C630E-8FCC-088A-740A-4C8996BAB145}"/>
          </ac:picMkLst>
        </pc:picChg>
      </pc:sldChg>
      <pc:sldChg chg="addSp delSp modSp new mod">
        <pc:chgData name="Rishika Bimal Attodi /IT" userId="fa6d1534-e770-4995-a0cc-7a8158fec6bf" providerId="ADAL" clId="{19A56F4E-094B-4E8F-99A9-9F0BDBC92573}" dt="2022-09-14T13:10:38.578" v="9618" actId="1035"/>
        <pc:sldMkLst>
          <pc:docMk/>
          <pc:sldMk cId="1745523093" sldId="367"/>
        </pc:sldMkLst>
        <pc:spChg chg="del">
          <ac:chgData name="Rishika Bimal Attodi /IT" userId="fa6d1534-e770-4995-a0cc-7a8158fec6bf" providerId="ADAL" clId="{19A56F4E-094B-4E8F-99A9-9F0BDBC92573}" dt="2022-09-14T13:09:41.482" v="9584" actId="478"/>
          <ac:spMkLst>
            <pc:docMk/>
            <pc:sldMk cId="1745523093" sldId="367"/>
            <ac:spMk id="2" creationId="{70A66F87-4999-050D-9CC4-BEBA8452459D}"/>
          </ac:spMkLst>
        </pc:spChg>
        <pc:spChg chg="add mod">
          <ac:chgData name="Rishika Bimal Attodi /IT" userId="fa6d1534-e770-4995-a0cc-7a8158fec6bf" providerId="ADAL" clId="{19A56F4E-094B-4E8F-99A9-9F0BDBC92573}" dt="2022-09-14T13:09:52.233" v="9590" actId="14100"/>
          <ac:spMkLst>
            <pc:docMk/>
            <pc:sldMk cId="1745523093" sldId="367"/>
            <ac:spMk id="3" creationId="{6F42F4E9-1AF3-9094-D4DD-BF42AD3CCA52}"/>
          </ac:spMkLst>
        </pc:spChg>
        <pc:spChg chg="add mod">
          <ac:chgData name="Rishika Bimal Attodi /IT" userId="fa6d1534-e770-4995-a0cc-7a8158fec6bf" providerId="ADAL" clId="{19A56F4E-094B-4E8F-99A9-9F0BDBC92573}" dt="2022-09-14T13:10:04.170" v="9602" actId="1035"/>
          <ac:spMkLst>
            <pc:docMk/>
            <pc:sldMk cId="1745523093" sldId="367"/>
            <ac:spMk id="4" creationId="{C0355439-B03D-85F0-9A98-B5ED4966C3A5}"/>
          </ac:spMkLst>
        </pc:spChg>
        <pc:spChg chg="add mod">
          <ac:chgData name="Rishika Bimal Attodi /IT" userId="fa6d1534-e770-4995-a0cc-7a8158fec6bf" providerId="ADAL" clId="{19A56F4E-094B-4E8F-99A9-9F0BDBC92573}" dt="2022-09-14T13:09:44.023" v="9586" actId="1076"/>
          <ac:spMkLst>
            <pc:docMk/>
            <pc:sldMk cId="1745523093" sldId="367"/>
            <ac:spMk id="5" creationId="{D01C2CA0-2B91-AEF8-50E8-5D5F342E0832}"/>
          </ac:spMkLst>
        </pc:spChg>
        <pc:spChg chg="add mod">
          <ac:chgData name="Rishika Bimal Attodi /IT" userId="fa6d1534-e770-4995-a0cc-7a8158fec6bf" providerId="ADAL" clId="{19A56F4E-094B-4E8F-99A9-9F0BDBC92573}" dt="2022-09-14T13:10:10.267" v="9603" actId="1076"/>
          <ac:spMkLst>
            <pc:docMk/>
            <pc:sldMk cId="1745523093" sldId="367"/>
            <ac:spMk id="6" creationId="{DB05FBD3-7E10-D828-73F4-FB5671D69190}"/>
          </ac:spMkLst>
        </pc:spChg>
        <pc:spChg chg="add mod">
          <ac:chgData name="Rishika Bimal Attodi /IT" userId="fa6d1534-e770-4995-a0cc-7a8158fec6bf" providerId="ADAL" clId="{19A56F4E-094B-4E8F-99A9-9F0BDBC92573}" dt="2022-09-14T13:09:44.023" v="9586" actId="1076"/>
          <ac:spMkLst>
            <pc:docMk/>
            <pc:sldMk cId="1745523093" sldId="367"/>
            <ac:spMk id="7" creationId="{FD1EAB9B-B161-607D-BB9F-BB341199A6F3}"/>
          </ac:spMkLst>
        </pc:spChg>
        <pc:spChg chg="add mod">
          <ac:chgData name="Rishika Bimal Attodi /IT" userId="fa6d1534-e770-4995-a0cc-7a8158fec6bf" providerId="ADAL" clId="{19A56F4E-094B-4E8F-99A9-9F0BDBC92573}" dt="2022-09-14T13:09:44.023" v="9586" actId="1076"/>
          <ac:spMkLst>
            <pc:docMk/>
            <pc:sldMk cId="1745523093" sldId="367"/>
            <ac:spMk id="8" creationId="{BC845E92-BE61-A42E-E162-DD3C54AB2DAA}"/>
          </ac:spMkLst>
        </pc:spChg>
        <pc:spChg chg="add mod">
          <ac:chgData name="Rishika Bimal Attodi /IT" userId="fa6d1534-e770-4995-a0cc-7a8158fec6bf" providerId="ADAL" clId="{19A56F4E-094B-4E8F-99A9-9F0BDBC92573}" dt="2022-09-14T13:09:44.023" v="9586" actId="1076"/>
          <ac:spMkLst>
            <pc:docMk/>
            <pc:sldMk cId="1745523093" sldId="367"/>
            <ac:spMk id="9" creationId="{7CEEED4A-5A10-CBED-2118-CC7C1FDA7685}"/>
          </ac:spMkLst>
        </pc:spChg>
        <pc:spChg chg="add mod">
          <ac:chgData name="Rishika Bimal Attodi /IT" userId="fa6d1534-e770-4995-a0cc-7a8158fec6bf" providerId="ADAL" clId="{19A56F4E-094B-4E8F-99A9-9F0BDBC92573}" dt="2022-09-14T13:10:33.217" v="9612" actId="1076"/>
          <ac:spMkLst>
            <pc:docMk/>
            <pc:sldMk cId="1745523093" sldId="367"/>
            <ac:spMk id="11" creationId="{58C75659-30A9-B608-7EB3-5C092A2EF766}"/>
          </ac:spMkLst>
        </pc:spChg>
        <pc:spChg chg="add mod">
          <ac:chgData name="Rishika Bimal Attodi /IT" userId="fa6d1534-e770-4995-a0cc-7a8158fec6bf" providerId="ADAL" clId="{19A56F4E-094B-4E8F-99A9-9F0BDBC92573}" dt="2022-09-14T13:10:38.578" v="9618" actId="1035"/>
          <ac:spMkLst>
            <pc:docMk/>
            <pc:sldMk cId="1745523093" sldId="367"/>
            <ac:spMk id="12" creationId="{3205AAFB-5EEB-D565-650F-090301E630F4}"/>
          </ac:spMkLst>
        </pc:spChg>
        <pc:spChg chg="add mod">
          <ac:chgData name="Rishika Bimal Attodi /IT" userId="fa6d1534-e770-4995-a0cc-7a8158fec6bf" providerId="ADAL" clId="{19A56F4E-094B-4E8F-99A9-9F0BDBC92573}" dt="2022-09-14T13:10:22.498" v="9607" actId="1076"/>
          <ac:spMkLst>
            <pc:docMk/>
            <pc:sldMk cId="1745523093" sldId="367"/>
            <ac:spMk id="13" creationId="{8B4C4A72-9282-91C9-FAB6-B3FECE371FC3}"/>
          </ac:spMkLst>
        </pc:spChg>
        <pc:picChg chg="add mod">
          <ac:chgData name="Rishika Bimal Attodi /IT" userId="fa6d1534-e770-4995-a0cc-7a8158fec6bf" providerId="ADAL" clId="{19A56F4E-094B-4E8F-99A9-9F0BDBC92573}" dt="2022-09-14T13:10:30.372" v="9611" actId="14100"/>
          <ac:picMkLst>
            <pc:docMk/>
            <pc:sldMk cId="1745523093" sldId="367"/>
            <ac:picMk id="10" creationId="{B1921DA6-9DC6-9F09-1552-1F986F0C9C96}"/>
          </ac:picMkLst>
        </pc:picChg>
        <pc:picChg chg="add mod">
          <ac:chgData name="Rishika Bimal Attodi /IT" userId="fa6d1534-e770-4995-a0cc-7a8158fec6bf" providerId="ADAL" clId="{19A56F4E-094B-4E8F-99A9-9F0BDBC92573}" dt="2022-09-14T13:10:23.992" v="9608" actId="1076"/>
          <ac:picMkLst>
            <pc:docMk/>
            <pc:sldMk cId="1745523093" sldId="367"/>
            <ac:picMk id="14" creationId="{D4E272A7-0D28-B8F3-B899-2901402AF6DF}"/>
          </ac:picMkLst>
        </pc:picChg>
      </pc:sldChg>
      <pc:sldChg chg="delSp new del mod">
        <pc:chgData name="Rishika Bimal Attodi /IT" userId="fa6d1534-e770-4995-a0cc-7a8158fec6bf" providerId="ADAL" clId="{19A56F4E-094B-4E8F-99A9-9F0BDBC92573}" dt="2022-09-14T13:12:55.612" v="9628" actId="47"/>
        <pc:sldMkLst>
          <pc:docMk/>
          <pc:sldMk cId="3161421614" sldId="368"/>
        </pc:sldMkLst>
        <pc:spChg chg="del">
          <ac:chgData name="Rishika Bimal Attodi /IT" userId="fa6d1534-e770-4995-a0cc-7a8158fec6bf" providerId="ADAL" clId="{19A56F4E-094B-4E8F-99A9-9F0BDBC92573}" dt="2022-09-14T13:11:06.069" v="9620" actId="478"/>
          <ac:spMkLst>
            <pc:docMk/>
            <pc:sldMk cId="3161421614" sldId="368"/>
            <ac:spMk id="2" creationId="{2E686909-8CDF-E413-6BF6-269A741D992F}"/>
          </ac:spMkLst>
        </pc:spChg>
      </pc:sldChg>
      <pc:sldChg chg="modSp add mod">
        <pc:chgData name="Rishika Bimal Attodi /IT" userId="fa6d1534-e770-4995-a0cc-7a8158fec6bf" providerId="ADAL" clId="{19A56F4E-094B-4E8F-99A9-9F0BDBC92573}" dt="2022-09-14T13:14:59.127" v="9631" actId="207"/>
        <pc:sldMkLst>
          <pc:docMk/>
          <pc:sldMk cId="326324731" sldId="369"/>
        </pc:sldMkLst>
        <pc:spChg chg="mod">
          <ac:chgData name="Rishika Bimal Attodi /IT" userId="fa6d1534-e770-4995-a0cc-7a8158fec6bf" providerId="ADAL" clId="{19A56F4E-094B-4E8F-99A9-9F0BDBC92573}" dt="2022-09-14T13:14:59.127" v="9631" actId="207"/>
          <ac:spMkLst>
            <pc:docMk/>
            <pc:sldMk cId="326324731" sldId="369"/>
            <ac:spMk id="4" creationId="{D981EFF4-50EF-5510-6656-536F85D54FD1}"/>
          </ac:spMkLst>
        </pc:spChg>
        <pc:spChg chg="mod">
          <ac:chgData name="Rishika Bimal Attodi /IT" userId="fa6d1534-e770-4995-a0cc-7a8158fec6bf" providerId="ADAL" clId="{19A56F4E-094B-4E8F-99A9-9F0BDBC92573}" dt="2022-09-14T13:13:24.811" v="9630" actId="207"/>
          <ac:spMkLst>
            <pc:docMk/>
            <pc:sldMk cId="326324731" sldId="369"/>
            <ac:spMk id="6" creationId="{767726C1-0F8C-5C8A-F99C-DBC5BAF0736D}"/>
          </ac:spMkLst>
        </pc:spChg>
        <pc:spChg chg="mod">
          <ac:chgData name="Rishika Bimal Attodi /IT" userId="fa6d1534-e770-4995-a0cc-7a8158fec6bf" providerId="ADAL" clId="{19A56F4E-094B-4E8F-99A9-9F0BDBC92573}" dt="2022-09-14T13:12:05.424" v="9626" actId="14100"/>
          <ac:spMkLst>
            <pc:docMk/>
            <pc:sldMk cId="326324731" sldId="369"/>
            <ac:spMk id="7" creationId="{C52F7EB6-5547-F913-B658-2D727E8165E3}"/>
          </ac:spMkLst>
        </pc:spChg>
        <pc:spChg chg="mod">
          <ac:chgData name="Rishika Bimal Attodi /IT" userId="fa6d1534-e770-4995-a0cc-7a8158fec6bf" providerId="ADAL" clId="{19A56F4E-094B-4E8F-99A9-9F0BDBC92573}" dt="2022-09-14T13:12:13.903" v="9627" actId="207"/>
          <ac:spMkLst>
            <pc:docMk/>
            <pc:sldMk cId="326324731" sldId="369"/>
            <ac:spMk id="8" creationId="{10CBD934-C1AD-B4BF-3037-4D2A5259BBFE}"/>
          </ac:spMkLst>
        </pc:spChg>
      </pc:sldChg>
      <pc:sldChg chg="addSp modSp add mod">
        <pc:chgData name="Rishika Bimal Attodi /IT" userId="fa6d1534-e770-4995-a0cc-7a8158fec6bf" providerId="ADAL" clId="{19A56F4E-094B-4E8F-99A9-9F0BDBC92573}" dt="2022-09-14T13:25:57.216" v="9752" actId="207"/>
        <pc:sldMkLst>
          <pc:docMk/>
          <pc:sldMk cId="402725446" sldId="370"/>
        </pc:sldMkLst>
        <pc:spChg chg="add mod">
          <ac:chgData name="Rishika Bimal Attodi /IT" userId="fa6d1534-e770-4995-a0cc-7a8158fec6bf" providerId="ADAL" clId="{19A56F4E-094B-4E8F-99A9-9F0BDBC92573}" dt="2022-09-14T13:19:35.711" v="9682" actId="1076"/>
          <ac:spMkLst>
            <pc:docMk/>
            <pc:sldMk cId="402725446" sldId="370"/>
            <ac:spMk id="3" creationId="{FB7E45D9-86CC-0EEF-2C55-8498FFD534E7}"/>
          </ac:spMkLst>
        </pc:spChg>
        <pc:spChg chg="mod">
          <ac:chgData name="Rishika Bimal Attodi /IT" userId="fa6d1534-e770-4995-a0cc-7a8158fec6bf" providerId="ADAL" clId="{19A56F4E-094B-4E8F-99A9-9F0BDBC92573}" dt="2022-09-14T13:17:20.260" v="9639" actId="207"/>
          <ac:spMkLst>
            <pc:docMk/>
            <pc:sldMk cId="402725446" sldId="370"/>
            <ac:spMk id="4" creationId="{D981EFF4-50EF-5510-6656-536F85D54FD1}"/>
          </ac:spMkLst>
        </pc:spChg>
        <pc:spChg chg="add mod">
          <ac:chgData name="Rishika Bimal Attodi /IT" userId="fa6d1534-e770-4995-a0cc-7a8158fec6bf" providerId="ADAL" clId="{19A56F4E-094B-4E8F-99A9-9F0BDBC92573}" dt="2022-09-14T13:19:53.295" v="9702" actId="20577"/>
          <ac:spMkLst>
            <pc:docMk/>
            <pc:sldMk cId="402725446" sldId="370"/>
            <ac:spMk id="5" creationId="{FBB661FF-A1D2-2A03-3FD2-678093810E0F}"/>
          </ac:spMkLst>
        </pc:spChg>
        <pc:spChg chg="mod">
          <ac:chgData name="Rishika Bimal Attodi /IT" userId="fa6d1534-e770-4995-a0cc-7a8158fec6bf" providerId="ADAL" clId="{19A56F4E-094B-4E8F-99A9-9F0BDBC92573}" dt="2022-09-14T13:19:05.009" v="9680" actId="207"/>
          <ac:spMkLst>
            <pc:docMk/>
            <pc:sldMk cId="402725446" sldId="370"/>
            <ac:spMk id="6" creationId="{767726C1-0F8C-5C8A-F99C-DBC5BAF0736D}"/>
          </ac:spMkLst>
        </pc:spChg>
        <pc:spChg chg="mod">
          <ac:chgData name="Rishika Bimal Attodi /IT" userId="fa6d1534-e770-4995-a0cc-7a8158fec6bf" providerId="ADAL" clId="{19A56F4E-094B-4E8F-99A9-9F0BDBC92573}" dt="2022-09-14T13:25:50.524" v="9751" actId="207"/>
          <ac:spMkLst>
            <pc:docMk/>
            <pc:sldMk cId="402725446" sldId="370"/>
            <ac:spMk id="7" creationId="{C52F7EB6-5547-F913-B658-2D727E8165E3}"/>
          </ac:spMkLst>
        </pc:spChg>
        <pc:spChg chg="mod">
          <ac:chgData name="Rishika Bimal Attodi /IT" userId="fa6d1534-e770-4995-a0cc-7a8158fec6bf" providerId="ADAL" clId="{19A56F4E-094B-4E8F-99A9-9F0BDBC92573}" dt="2022-09-14T13:25:57.216" v="9752" actId="207"/>
          <ac:spMkLst>
            <pc:docMk/>
            <pc:sldMk cId="402725446" sldId="370"/>
            <ac:spMk id="8" creationId="{10CBD934-C1AD-B4BF-3037-4D2A5259BBFE}"/>
          </ac:spMkLst>
        </pc:spChg>
        <pc:spChg chg="add mod">
          <ac:chgData name="Rishika Bimal Attodi /IT" userId="fa6d1534-e770-4995-a0cc-7a8158fec6bf" providerId="ADAL" clId="{19A56F4E-094B-4E8F-99A9-9F0BDBC92573}" dt="2022-09-14T13:24:18.156" v="9750" actId="20577"/>
          <ac:spMkLst>
            <pc:docMk/>
            <pc:sldMk cId="402725446" sldId="370"/>
            <ac:spMk id="9" creationId="{FEBFC952-23C4-0B06-C561-2B61C2AA8E8E}"/>
          </ac:spMkLst>
        </pc:spChg>
        <pc:spChg chg="mod">
          <ac:chgData name="Rishika Bimal Attodi /IT" userId="fa6d1534-e770-4995-a0cc-7a8158fec6bf" providerId="ADAL" clId="{19A56F4E-094B-4E8F-99A9-9F0BDBC92573}" dt="2022-09-14T13:16:37.903" v="9638" actId="1076"/>
          <ac:spMkLst>
            <pc:docMk/>
            <pc:sldMk cId="402725446" sldId="370"/>
            <ac:spMk id="14" creationId="{B91088A9-0CA3-6211-CD63-2B379D8C5994}"/>
          </ac:spMkLst>
        </pc:spChg>
      </pc:sldChg>
      <pc:sldChg chg="addSp delSp modSp add mod">
        <pc:chgData name="Rishika Bimal Attodi /IT" userId="fa6d1534-e770-4995-a0cc-7a8158fec6bf" providerId="ADAL" clId="{19A56F4E-094B-4E8F-99A9-9F0BDBC92573}" dt="2022-09-14T13:27:26.307" v="9769" actId="14100"/>
        <pc:sldMkLst>
          <pc:docMk/>
          <pc:sldMk cId="3149560794" sldId="374"/>
        </pc:sldMkLst>
        <pc:spChg chg="del">
          <ac:chgData name="Rishika Bimal Attodi /IT" userId="fa6d1534-e770-4995-a0cc-7a8158fec6bf" providerId="ADAL" clId="{19A56F4E-094B-4E8F-99A9-9F0BDBC92573}" dt="2022-09-14T13:27:02.072" v="9760" actId="478"/>
          <ac:spMkLst>
            <pc:docMk/>
            <pc:sldMk cId="3149560794" sldId="374"/>
            <ac:spMk id="3" creationId="{FB7E45D9-86CC-0EEF-2C55-8498FFD534E7}"/>
          </ac:spMkLst>
        </pc:spChg>
        <pc:spChg chg="del">
          <ac:chgData name="Rishika Bimal Attodi /IT" userId="fa6d1534-e770-4995-a0cc-7a8158fec6bf" providerId="ADAL" clId="{19A56F4E-094B-4E8F-99A9-9F0BDBC92573}" dt="2022-09-14T13:26:58.412" v="9759" actId="478"/>
          <ac:spMkLst>
            <pc:docMk/>
            <pc:sldMk cId="3149560794" sldId="374"/>
            <ac:spMk id="4" creationId="{D981EFF4-50EF-5510-6656-536F85D54FD1}"/>
          </ac:spMkLst>
        </pc:spChg>
        <pc:spChg chg="del">
          <ac:chgData name="Rishika Bimal Attodi /IT" userId="fa6d1534-e770-4995-a0cc-7a8158fec6bf" providerId="ADAL" clId="{19A56F4E-094B-4E8F-99A9-9F0BDBC92573}" dt="2022-09-14T13:26:47.743" v="9755" actId="478"/>
          <ac:spMkLst>
            <pc:docMk/>
            <pc:sldMk cId="3149560794" sldId="374"/>
            <ac:spMk id="5" creationId="{FBB661FF-A1D2-2A03-3FD2-678093810E0F}"/>
          </ac:spMkLst>
        </pc:spChg>
        <pc:spChg chg="del">
          <ac:chgData name="Rishika Bimal Attodi /IT" userId="fa6d1534-e770-4995-a0cc-7a8158fec6bf" providerId="ADAL" clId="{19A56F4E-094B-4E8F-99A9-9F0BDBC92573}" dt="2022-09-14T13:26:43.101" v="9754" actId="478"/>
          <ac:spMkLst>
            <pc:docMk/>
            <pc:sldMk cId="3149560794" sldId="374"/>
            <ac:spMk id="6" creationId="{767726C1-0F8C-5C8A-F99C-DBC5BAF0736D}"/>
          </ac:spMkLst>
        </pc:spChg>
        <pc:spChg chg="del">
          <ac:chgData name="Rishika Bimal Attodi /IT" userId="fa6d1534-e770-4995-a0cc-7a8158fec6bf" providerId="ADAL" clId="{19A56F4E-094B-4E8F-99A9-9F0BDBC92573}" dt="2022-09-14T13:26:49.864" v="9756" actId="478"/>
          <ac:spMkLst>
            <pc:docMk/>
            <pc:sldMk cId="3149560794" sldId="374"/>
            <ac:spMk id="7" creationId="{C52F7EB6-5547-F913-B658-2D727E8165E3}"/>
          </ac:spMkLst>
        </pc:spChg>
        <pc:spChg chg="del">
          <ac:chgData name="Rishika Bimal Attodi /IT" userId="fa6d1534-e770-4995-a0cc-7a8158fec6bf" providerId="ADAL" clId="{19A56F4E-094B-4E8F-99A9-9F0BDBC92573}" dt="2022-09-14T13:26:51.438" v="9757" actId="478"/>
          <ac:spMkLst>
            <pc:docMk/>
            <pc:sldMk cId="3149560794" sldId="374"/>
            <ac:spMk id="8" creationId="{10CBD934-C1AD-B4BF-3037-4D2A5259BBFE}"/>
          </ac:spMkLst>
        </pc:spChg>
        <pc:spChg chg="del">
          <ac:chgData name="Rishika Bimal Attodi /IT" userId="fa6d1534-e770-4995-a0cc-7a8158fec6bf" providerId="ADAL" clId="{19A56F4E-094B-4E8F-99A9-9F0BDBC92573}" dt="2022-09-14T13:26:56.383" v="9758" actId="478"/>
          <ac:spMkLst>
            <pc:docMk/>
            <pc:sldMk cId="3149560794" sldId="374"/>
            <ac:spMk id="9" creationId="{FEBFC952-23C4-0B06-C561-2B61C2AA8E8E}"/>
          </ac:spMkLst>
        </pc:spChg>
        <pc:spChg chg="add mod">
          <ac:chgData name="Rishika Bimal Attodi /IT" userId="fa6d1534-e770-4995-a0cc-7a8158fec6bf" providerId="ADAL" clId="{19A56F4E-094B-4E8F-99A9-9F0BDBC92573}" dt="2022-09-14T13:27:26.307" v="9769" actId="14100"/>
          <ac:spMkLst>
            <pc:docMk/>
            <pc:sldMk cId="3149560794" sldId="374"/>
            <ac:spMk id="11" creationId="{C7D8F21C-B6AB-4B88-747B-D01BC3FC5681}"/>
          </ac:spMkLst>
        </pc:spChg>
        <pc:spChg chg="del">
          <ac:chgData name="Rishika Bimal Attodi /IT" userId="fa6d1534-e770-4995-a0cc-7a8158fec6bf" providerId="ADAL" clId="{19A56F4E-094B-4E8F-99A9-9F0BDBC92573}" dt="2022-09-14T13:27:17.595" v="9764" actId="478"/>
          <ac:spMkLst>
            <pc:docMk/>
            <pc:sldMk cId="3149560794" sldId="374"/>
            <ac:spMk id="14" creationId="{B91088A9-0CA3-6211-CD63-2B379D8C5994}"/>
          </ac:spMkLst>
        </pc:spChg>
        <pc:spChg chg="del">
          <ac:chgData name="Rishika Bimal Attodi /IT" userId="fa6d1534-e770-4995-a0cc-7a8158fec6bf" providerId="ADAL" clId="{19A56F4E-094B-4E8F-99A9-9F0BDBC92573}" dt="2022-09-14T13:27:04.366" v="9761" actId="478"/>
          <ac:spMkLst>
            <pc:docMk/>
            <pc:sldMk cId="3149560794" sldId="374"/>
            <ac:spMk id="20" creationId="{2F0E8931-EF7E-32ED-B080-732F34AD9B40}"/>
          </ac:spMkLst>
        </pc:spChg>
        <pc:picChg chg="del">
          <ac:chgData name="Rishika Bimal Attodi /IT" userId="fa6d1534-e770-4995-a0cc-7a8158fec6bf" providerId="ADAL" clId="{19A56F4E-094B-4E8F-99A9-9F0BDBC92573}" dt="2022-09-14T13:27:11.704" v="9763" actId="478"/>
          <ac:picMkLst>
            <pc:docMk/>
            <pc:sldMk cId="3149560794" sldId="374"/>
            <ac:picMk id="2" creationId="{3394A77F-5B41-E081-D1D4-83BF3B9D230C}"/>
          </ac:picMkLst>
        </pc:picChg>
      </pc:sldChg>
      <pc:sldChg chg="add del">
        <pc:chgData name="Rishika Bimal Attodi /IT" userId="fa6d1534-e770-4995-a0cc-7a8158fec6bf" providerId="ADAL" clId="{19A56F4E-094B-4E8F-99A9-9F0BDBC92573}" dt="2022-09-14T13:33:17.382" v="9787" actId="47"/>
        <pc:sldMkLst>
          <pc:docMk/>
          <pc:sldMk cId="2873042237" sldId="375"/>
        </pc:sldMkLst>
      </pc:sldChg>
      <pc:sldChg chg="delSp new del mod">
        <pc:chgData name="Rishika Bimal Attodi /IT" userId="fa6d1534-e770-4995-a0cc-7a8158fec6bf" providerId="ADAL" clId="{19A56F4E-094B-4E8F-99A9-9F0BDBC92573}" dt="2022-09-14T13:28:14.275" v="9773" actId="47"/>
        <pc:sldMkLst>
          <pc:docMk/>
          <pc:sldMk cId="3653524494" sldId="376"/>
        </pc:sldMkLst>
        <pc:spChg chg="del">
          <ac:chgData name="Rishika Bimal Attodi /IT" userId="fa6d1534-e770-4995-a0cc-7a8158fec6bf" providerId="ADAL" clId="{19A56F4E-094B-4E8F-99A9-9F0BDBC92573}" dt="2022-09-14T13:28:14.140" v="9772" actId="478"/>
          <ac:spMkLst>
            <pc:docMk/>
            <pc:sldMk cId="3653524494" sldId="376"/>
            <ac:spMk id="2" creationId="{A19E1447-14CD-0635-014F-47C8F230B4EB}"/>
          </ac:spMkLst>
        </pc:spChg>
      </pc:sldChg>
      <pc:sldChg chg="addSp delSp modSp add del mod">
        <pc:chgData name="Rishika Bimal Attodi /IT" userId="fa6d1534-e770-4995-a0cc-7a8158fec6bf" providerId="ADAL" clId="{19A56F4E-094B-4E8F-99A9-9F0BDBC92573}" dt="2022-09-14T14:10:19.949" v="10690" actId="47"/>
        <pc:sldMkLst>
          <pc:docMk/>
          <pc:sldMk cId="4072316094" sldId="376"/>
        </pc:sldMkLst>
        <pc:spChg chg="add mod ord">
          <ac:chgData name="Rishika Bimal Attodi /IT" userId="fa6d1534-e770-4995-a0cc-7a8158fec6bf" providerId="ADAL" clId="{19A56F4E-094B-4E8F-99A9-9F0BDBC92573}" dt="2022-09-14T14:08:25.991" v="10663" actId="14100"/>
          <ac:spMkLst>
            <pc:docMk/>
            <pc:sldMk cId="4072316094" sldId="376"/>
            <ac:spMk id="2" creationId="{6D339B5C-5FFE-1DEA-8EA5-124A2173E296}"/>
          </ac:spMkLst>
        </pc:spChg>
        <pc:spChg chg="add mod ord">
          <ac:chgData name="Rishika Bimal Attodi /IT" userId="fa6d1534-e770-4995-a0cc-7a8158fec6bf" providerId="ADAL" clId="{19A56F4E-094B-4E8F-99A9-9F0BDBC92573}" dt="2022-09-14T14:08:25.991" v="10663" actId="14100"/>
          <ac:spMkLst>
            <pc:docMk/>
            <pc:sldMk cId="4072316094" sldId="376"/>
            <ac:spMk id="3" creationId="{19478520-9E4D-A632-DC56-8CA24904325A}"/>
          </ac:spMkLst>
        </pc:spChg>
        <pc:spChg chg="add mod">
          <ac:chgData name="Rishika Bimal Attodi /IT" userId="fa6d1534-e770-4995-a0cc-7a8158fec6bf" providerId="ADAL" clId="{19A56F4E-094B-4E8F-99A9-9F0BDBC92573}" dt="2022-09-14T14:08:25.991" v="10663" actId="14100"/>
          <ac:spMkLst>
            <pc:docMk/>
            <pc:sldMk cId="4072316094" sldId="376"/>
            <ac:spMk id="4" creationId="{40AC32AF-FA5B-E0AC-019D-938AEC0888C5}"/>
          </ac:spMkLst>
        </pc:spChg>
        <pc:spChg chg="add mod">
          <ac:chgData name="Rishika Bimal Attodi /IT" userId="fa6d1534-e770-4995-a0cc-7a8158fec6bf" providerId="ADAL" clId="{19A56F4E-094B-4E8F-99A9-9F0BDBC92573}" dt="2022-09-14T14:08:25.991" v="10663" actId="14100"/>
          <ac:spMkLst>
            <pc:docMk/>
            <pc:sldMk cId="4072316094" sldId="376"/>
            <ac:spMk id="5" creationId="{3CBE8A7E-9D23-479A-52B4-DFCB423975CC}"/>
          </ac:spMkLst>
        </pc:spChg>
        <pc:spChg chg="add mod">
          <ac:chgData name="Rishika Bimal Attodi /IT" userId="fa6d1534-e770-4995-a0cc-7a8158fec6bf" providerId="ADAL" clId="{19A56F4E-094B-4E8F-99A9-9F0BDBC92573}" dt="2022-09-14T14:08:25.991" v="10663" actId="14100"/>
          <ac:spMkLst>
            <pc:docMk/>
            <pc:sldMk cId="4072316094" sldId="376"/>
            <ac:spMk id="6" creationId="{9AABEC57-0ABD-3934-F7A8-CB835575162D}"/>
          </ac:spMkLst>
        </pc:spChg>
        <pc:spChg chg="add mod">
          <ac:chgData name="Rishika Bimal Attodi /IT" userId="fa6d1534-e770-4995-a0cc-7a8158fec6bf" providerId="ADAL" clId="{19A56F4E-094B-4E8F-99A9-9F0BDBC92573}" dt="2022-09-14T14:08:25.991" v="10663" actId="14100"/>
          <ac:spMkLst>
            <pc:docMk/>
            <pc:sldMk cId="4072316094" sldId="376"/>
            <ac:spMk id="7" creationId="{09B474BC-0E87-1379-8B74-02677C432BA5}"/>
          </ac:spMkLst>
        </pc:spChg>
        <pc:spChg chg="add mod">
          <ac:chgData name="Rishika Bimal Attodi /IT" userId="fa6d1534-e770-4995-a0cc-7a8158fec6bf" providerId="ADAL" clId="{19A56F4E-094B-4E8F-99A9-9F0BDBC92573}" dt="2022-09-14T14:08:25.991" v="10663" actId="14100"/>
          <ac:spMkLst>
            <pc:docMk/>
            <pc:sldMk cId="4072316094" sldId="376"/>
            <ac:spMk id="8" creationId="{CB3BD382-F6E2-8D92-7D42-8034BD0200AA}"/>
          </ac:spMkLst>
        </pc:spChg>
        <pc:spChg chg="mod">
          <ac:chgData name="Rishika Bimal Attodi /IT" userId="fa6d1534-e770-4995-a0cc-7a8158fec6bf" providerId="ADAL" clId="{19A56F4E-094B-4E8F-99A9-9F0BDBC92573}" dt="2022-09-14T14:08:36.858" v="10666" actId="1076"/>
          <ac:spMkLst>
            <pc:docMk/>
            <pc:sldMk cId="4072316094" sldId="376"/>
            <ac:spMk id="10" creationId="{2CF22A9F-D333-AF43-5B40-5D0E7897433C}"/>
          </ac:spMkLst>
        </pc:spChg>
        <pc:spChg chg="del">
          <ac:chgData name="Rishika Bimal Attodi /IT" userId="fa6d1534-e770-4995-a0cc-7a8158fec6bf" providerId="ADAL" clId="{19A56F4E-094B-4E8F-99A9-9F0BDBC92573}" dt="2022-09-14T13:28:19.318" v="9775" actId="478"/>
          <ac:spMkLst>
            <pc:docMk/>
            <pc:sldMk cId="4072316094" sldId="376"/>
            <ac:spMk id="11" creationId="{C7D8F21C-B6AB-4B88-747B-D01BC3FC5681}"/>
          </ac:spMkLst>
        </pc:spChg>
        <pc:spChg chg="mod">
          <ac:chgData name="Rishika Bimal Attodi /IT" userId="fa6d1534-e770-4995-a0cc-7a8158fec6bf" providerId="ADAL" clId="{19A56F4E-094B-4E8F-99A9-9F0BDBC92573}" dt="2022-09-14T14:08:33.168" v="10665" actId="14100"/>
          <ac:spMkLst>
            <pc:docMk/>
            <pc:sldMk cId="4072316094" sldId="376"/>
            <ac:spMk id="15" creationId="{0D309C56-3F7A-B4EB-9B60-1D173919F2A4}"/>
          </ac:spMkLst>
        </pc:spChg>
        <pc:spChg chg="mod">
          <ac:chgData name="Rishika Bimal Attodi /IT" userId="fa6d1534-e770-4995-a0cc-7a8158fec6bf" providerId="ADAL" clId="{19A56F4E-094B-4E8F-99A9-9F0BDBC92573}" dt="2022-09-14T14:08:25.991" v="10663" actId="14100"/>
          <ac:spMkLst>
            <pc:docMk/>
            <pc:sldMk cId="4072316094" sldId="376"/>
            <ac:spMk id="23" creationId="{E782412D-CDD0-FBAA-3577-0874BC4B21CE}"/>
          </ac:spMkLst>
        </pc:spChg>
        <pc:spChg chg="mod">
          <ac:chgData name="Rishika Bimal Attodi /IT" userId="fa6d1534-e770-4995-a0cc-7a8158fec6bf" providerId="ADAL" clId="{19A56F4E-094B-4E8F-99A9-9F0BDBC92573}" dt="2022-09-14T14:08:25.991" v="10663" actId="14100"/>
          <ac:spMkLst>
            <pc:docMk/>
            <pc:sldMk cId="4072316094" sldId="376"/>
            <ac:spMk id="24" creationId="{8E3C2414-7C35-99EB-217D-A17DC5E2FE0E}"/>
          </ac:spMkLst>
        </pc:spChg>
        <pc:spChg chg="mod">
          <ac:chgData name="Rishika Bimal Attodi /IT" userId="fa6d1534-e770-4995-a0cc-7a8158fec6bf" providerId="ADAL" clId="{19A56F4E-094B-4E8F-99A9-9F0BDBC92573}" dt="2022-09-14T14:08:25.991" v="10663" actId="14100"/>
          <ac:spMkLst>
            <pc:docMk/>
            <pc:sldMk cId="4072316094" sldId="376"/>
            <ac:spMk id="25" creationId="{57D4D2DA-69EB-3478-6388-43522828DF45}"/>
          </ac:spMkLst>
        </pc:spChg>
        <pc:picChg chg="add del mod">
          <ac:chgData name="Rishika Bimal Attodi /IT" userId="fa6d1534-e770-4995-a0cc-7a8158fec6bf" providerId="ADAL" clId="{19A56F4E-094B-4E8F-99A9-9F0BDBC92573}" dt="2022-09-14T13:29:41.287" v="9780" actId="478"/>
          <ac:picMkLst>
            <pc:docMk/>
            <pc:sldMk cId="4072316094" sldId="376"/>
            <ac:picMk id="9218" creationId="{76DDA7CB-9846-E746-BE00-98F1F7F0A165}"/>
          </ac:picMkLst>
        </pc:picChg>
        <pc:picChg chg="add del mod">
          <ac:chgData name="Rishika Bimal Attodi /IT" userId="fa6d1534-e770-4995-a0cc-7a8158fec6bf" providerId="ADAL" clId="{19A56F4E-094B-4E8F-99A9-9F0BDBC92573}" dt="2022-09-14T13:36:31.973" v="9798" actId="478"/>
          <ac:picMkLst>
            <pc:docMk/>
            <pc:sldMk cId="4072316094" sldId="376"/>
            <ac:picMk id="9220" creationId="{1E9EFA3B-221E-676C-CE69-D4355C8872F7}"/>
          </ac:picMkLst>
        </pc:picChg>
        <pc:picChg chg="add del mod">
          <ac:chgData name="Rishika Bimal Attodi /IT" userId="fa6d1534-e770-4995-a0cc-7a8158fec6bf" providerId="ADAL" clId="{19A56F4E-094B-4E8F-99A9-9F0BDBC92573}" dt="2022-09-14T13:37:34.982" v="9811" actId="478"/>
          <ac:picMkLst>
            <pc:docMk/>
            <pc:sldMk cId="4072316094" sldId="376"/>
            <ac:picMk id="9222" creationId="{0D06BB62-C1A2-CEC4-E622-E9FF88AD41E0}"/>
          </ac:picMkLst>
        </pc:picChg>
      </pc:sldChg>
      <pc:sldChg chg="addSp delSp modSp add mod">
        <pc:chgData name="Rishika Bimal Attodi /IT" userId="fa6d1534-e770-4995-a0cc-7a8158fec6bf" providerId="ADAL" clId="{19A56F4E-094B-4E8F-99A9-9F0BDBC92573}" dt="2022-09-14T14:13:22.927" v="10742" actId="20577"/>
        <pc:sldMkLst>
          <pc:docMk/>
          <pc:sldMk cId="4078605033" sldId="377"/>
        </pc:sldMkLst>
        <pc:spChg chg="del">
          <ac:chgData name="Rishika Bimal Attodi /IT" userId="fa6d1534-e770-4995-a0cc-7a8158fec6bf" providerId="ADAL" clId="{19A56F4E-094B-4E8F-99A9-9F0BDBC92573}" dt="2022-09-14T13:53:00.663" v="10493" actId="478"/>
          <ac:spMkLst>
            <pc:docMk/>
            <pc:sldMk cId="4078605033" sldId="377"/>
            <ac:spMk id="2" creationId="{6D339B5C-5FFE-1DEA-8EA5-124A2173E296}"/>
          </ac:spMkLst>
        </pc:spChg>
        <pc:spChg chg="del">
          <ac:chgData name="Rishika Bimal Attodi /IT" userId="fa6d1534-e770-4995-a0cc-7a8158fec6bf" providerId="ADAL" clId="{19A56F4E-094B-4E8F-99A9-9F0BDBC92573}" dt="2022-09-14T13:53:00.663" v="10493" actId="478"/>
          <ac:spMkLst>
            <pc:docMk/>
            <pc:sldMk cId="4078605033" sldId="377"/>
            <ac:spMk id="3" creationId="{19478520-9E4D-A632-DC56-8CA24904325A}"/>
          </ac:spMkLst>
        </pc:spChg>
        <pc:spChg chg="del">
          <ac:chgData name="Rishika Bimal Attodi /IT" userId="fa6d1534-e770-4995-a0cc-7a8158fec6bf" providerId="ADAL" clId="{19A56F4E-094B-4E8F-99A9-9F0BDBC92573}" dt="2022-09-14T13:52:54.489" v="10491" actId="478"/>
          <ac:spMkLst>
            <pc:docMk/>
            <pc:sldMk cId="4078605033" sldId="377"/>
            <ac:spMk id="4" creationId="{40AC32AF-FA5B-E0AC-019D-938AEC0888C5}"/>
          </ac:spMkLst>
        </pc:spChg>
        <pc:spChg chg="del">
          <ac:chgData name="Rishika Bimal Attodi /IT" userId="fa6d1534-e770-4995-a0cc-7a8158fec6bf" providerId="ADAL" clId="{19A56F4E-094B-4E8F-99A9-9F0BDBC92573}" dt="2022-09-14T13:52:54.489" v="10491" actId="478"/>
          <ac:spMkLst>
            <pc:docMk/>
            <pc:sldMk cId="4078605033" sldId="377"/>
            <ac:spMk id="5" creationId="{3CBE8A7E-9D23-479A-52B4-DFCB423975CC}"/>
          </ac:spMkLst>
        </pc:spChg>
        <pc:spChg chg="del">
          <ac:chgData name="Rishika Bimal Attodi /IT" userId="fa6d1534-e770-4995-a0cc-7a8158fec6bf" providerId="ADAL" clId="{19A56F4E-094B-4E8F-99A9-9F0BDBC92573}" dt="2022-09-14T13:52:54.489" v="10491" actId="478"/>
          <ac:spMkLst>
            <pc:docMk/>
            <pc:sldMk cId="4078605033" sldId="377"/>
            <ac:spMk id="6" creationId="{9AABEC57-0ABD-3934-F7A8-CB835575162D}"/>
          </ac:spMkLst>
        </pc:spChg>
        <pc:spChg chg="del">
          <ac:chgData name="Rishika Bimal Attodi /IT" userId="fa6d1534-e770-4995-a0cc-7a8158fec6bf" providerId="ADAL" clId="{19A56F4E-094B-4E8F-99A9-9F0BDBC92573}" dt="2022-09-14T13:52:54.489" v="10491" actId="478"/>
          <ac:spMkLst>
            <pc:docMk/>
            <pc:sldMk cId="4078605033" sldId="377"/>
            <ac:spMk id="7" creationId="{09B474BC-0E87-1379-8B74-02677C432BA5}"/>
          </ac:spMkLst>
        </pc:spChg>
        <pc:spChg chg="del">
          <ac:chgData name="Rishika Bimal Attodi /IT" userId="fa6d1534-e770-4995-a0cc-7a8158fec6bf" providerId="ADAL" clId="{19A56F4E-094B-4E8F-99A9-9F0BDBC92573}" dt="2022-09-14T13:52:57.763" v="10492" actId="478"/>
          <ac:spMkLst>
            <pc:docMk/>
            <pc:sldMk cId="4078605033" sldId="377"/>
            <ac:spMk id="8" creationId="{CB3BD382-F6E2-8D92-7D42-8034BD0200AA}"/>
          </ac:spMkLst>
        </pc:spChg>
        <pc:spChg chg="mod">
          <ac:chgData name="Rishika Bimal Attodi /IT" userId="fa6d1534-e770-4995-a0cc-7a8158fec6bf" providerId="ADAL" clId="{19A56F4E-094B-4E8F-99A9-9F0BDBC92573}" dt="2022-09-14T13:59:08.713" v="10547" actId="14100"/>
          <ac:spMkLst>
            <pc:docMk/>
            <pc:sldMk cId="4078605033" sldId="377"/>
            <ac:spMk id="10" creationId="{2CF22A9F-D333-AF43-5B40-5D0E7897433C}"/>
          </ac:spMkLst>
        </pc:spChg>
        <pc:spChg chg="mod">
          <ac:chgData name="Rishika Bimal Attodi /IT" userId="fa6d1534-e770-4995-a0cc-7a8158fec6bf" providerId="ADAL" clId="{19A56F4E-094B-4E8F-99A9-9F0BDBC92573}" dt="2022-09-14T13:59:06.687" v="10546" actId="14100"/>
          <ac:spMkLst>
            <pc:docMk/>
            <pc:sldMk cId="4078605033" sldId="377"/>
            <ac:spMk id="15" creationId="{0D309C56-3F7A-B4EB-9B60-1D173919F2A4}"/>
          </ac:spMkLst>
        </pc:spChg>
        <pc:spChg chg="add mod">
          <ac:chgData name="Rishika Bimal Attodi /IT" userId="fa6d1534-e770-4995-a0cc-7a8158fec6bf" providerId="ADAL" clId="{19A56F4E-094B-4E8F-99A9-9F0BDBC92573}" dt="2022-09-14T14:12:24.256" v="10712" actId="115"/>
          <ac:spMkLst>
            <pc:docMk/>
            <pc:sldMk cId="4078605033" sldId="377"/>
            <ac:spMk id="17" creationId="{2A9A35D8-B9EA-C11F-375F-2E99AFC8312A}"/>
          </ac:spMkLst>
        </pc:spChg>
        <pc:spChg chg="add mod">
          <ac:chgData name="Rishika Bimal Attodi /IT" userId="fa6d1534-e770-4995-a0cc-7a8158fec6bf" providerId="ADAL" clId="{19A56F4E-094B-4E8F-99A9-9F0BDBC92573}" dt="2022-09-14T14:12:38.332" v="10726" actId="14100"/>
          <ac:spMkLst>
            <pc:docMk/>
            <pc:sldMk cId="4078605033" sldId="377"/>
            <ac:spMk id="18" creationId="{64BE5826-5E48-00A8-3164-C95351D87617}"/>
          </ac:spMkLst>
        </pc:spChg>
        <pc:spChg chg="add mod">
          <ac:chgData name="Rishika Bimal Attodi /IT" userId="fa6d1534-e770-4995-a0cc-7a8158fec6bf" providerId="ADAL" clId="{19A56F4E-094B-4E8F-99A9-9F0BDBC92573}" dt="2022-09-14T14:12:49.064" v="10733" actId="115"/>
          <ac:spMkLst>
            <pc:docMk/>
            <pc:sldMk cId="4078605033" sldId="377"/>
            <ac:spMk id="19" creationId="{1E432D4E-457D-EF56-146F-3E3CD196A8A6}"/>
          </ac:spMkLst>
        </pc:spChg>
        <pc:spChg chg="add mod">
          <ac:chgData name="Rishika Bimal Attodi /IT" userId="fa6d1534-e770-4995-a0cc-7a8158fec6bf" providerId="ADAL" clId="{19A56F4E-094B-4E8F-99A9-9F0BDBC92573}" dt="2022-09-14T14:13:22.927" v="10742" actId="20577"/>
          <ac:spMkLst>
            <pc:docMk/>
            <pc:sldMk cId="4078605033" sldId="377"/>
            <ac:spMk id="20" creationId="{E9533406-E653-AA25-274F-CC258BC1ECD3}"/>
          </ac:spMkLst>
        </pc:spChg>
        <pc:spChg chg="del">
          <ac:chgData name="Rishika Bimal Attodi /IT" userId="fa6d1534-e770-4995-a0cc-7a8158fec6bf" providerId="ADAL" clId="{19A56F4E-094B-4E8F-99A9-9F0BDBC92573}" dt="2022-09-14T13:52:54.489" v="10491" actId="478"/>
          <ac:spMkLst>
            <pc:docMk/>
            <pc:sldMk cId="4078605033" sldId="377"/>
            <ac:spMk id="25" creationId="{57D4D2DA-69EB-3478-6388-43522828DF45}"/>
          </ac:spMkLst>
        </pc:spChg>
        <pc:picChg chg="add mod">
          <ac:chgData name="Rishika Bimal Attodi /IT" userId="fa6d1534-e770-4995-a0cc-7a8158fec6bf" providerId="ADAL" clId="{19A56F4E-094B-4E8F-99A9-9F0BDBC92573}" dt="2022-09-14T14:01:07.559" v="10555" actId="1076"/>
          <ac:picMkLst>
            <pc:docMk/>
            <pc:sldMk cId="4078605033" sldId="377"/>
            <ac:picMk id="11" creationId="{BBDFF5B3-5B09-331E-9F86-58B80845D0F1}"/>
          </ac:picMkLst>
        </pc:picChg>
        <pc:picChg chg="add mod">
          <ac:chgData name="Rishika Bimal Attodi /IT" userId="fa6d1534-e770-4995-a0cc-7a8158fec6bf" providerId="ADAL" clId="{19A56F4E-094B-4E8F-99A9-9F0BDBC92573}" dt="2022-09-14T14:01:08.706" v="10556" actId="1076"/>
          <ac:picMkLst>
            <pc:docMk/>
            <pc:sldMk cId="4078605033" sldId="377"/>
            <ac:picMk id="13" creationId="{C03E994B-41D1-9235-F141-1C47E0F2429B}"/>
          </ac:picMkLst>
        </pc:picChg>
        <pc:picChg chg="add mod">
          <ac:chgData name="Rishika Bimal Attodi /IT" userId="fa6d1534-e770-4995-a0cc-7a8158fec6bf" providerId="ADAL" clId="{19A56F4E-094B-4E8F-99A9-9F0BDBC92573}" dt="2022-09-14T14:01:19.675" v="10558" actId="14100"/>
          <ac:picMkLst>
            <pc:docMk/>
            <pc:sldMk cId="4078605033" sldId="377"/>
            <ac:picMk id="16" creationId="{3786256B-D95F-D6A9-F947-E2ED2608B023}"/>
          </ac:picMkLst>
        </pc:picChg>
      </pc:sldChg>
      <pc:sldChg chg="addSp delSp modSp add del mod">
        <pc:chgData name="Rishika Bimal Attodi /IT" userId="fa6d1534-e770-4995-a0cc-7a8158fec6bf" providerId="ADAL" clId="{19A56F4E-094B-4E8F-99A9-9F0BDBC92573}" dt="2022-09-14T14:14:31.439" v="10759" actId="47"/>
        <pc:sldMkLst>
          <pc:docMk/>
          <pc:sldMk cId="1881224795" sldId="378"/>
        </pc:sldMkLst>
        <pc:spChg chg="add del mod">
          <ac:chgData name="Rishika Bimal Attodi /IT" userId="fa6d1534-e770-4995-a0cc-7a8158fec6bf" providerId="ADAL" clId="{19A56F4E-094B-4E8F-99A9-9F0BDBC92573}" dt="2022-09-14T14:03:55.426" v="10583" actId="478"/>
          <ac:spMkLst>
            <pc:docMk/>
            <pc:sldMk cId="1881224795" sldId="378"/>
            <ac:spMk id="2" creationId="{34E05496-E58C-6BFE-D52C-1180708A2644}"/>
          </ac:spMkLst>
        </pc:spChg>
        <pc:spChg chg="add mod">
          <ac:chgData name="Rishika Bimal Attodi /IT" userId="fa6d1534-e770-4995-a0cc-7a8158fec6bf" providerId="ADAL" clId="{19A56F4E-094B-4E8F-99A9-9F0BDBC92573}" dt="2022-09-14T14:07:13.584" v="10659" actId="1076"/>
          <ac:spMkLst>
            <pc:docMk/>
            <pc:sldMk cId="1881224795" sldId="378"/>
            <ac:spMk id="3" creationId="{CE5957F6-8E95-211A-4557-D91A81442C4F}"/>
          </ac:spMkLst>
        </pc:spChg>
        <pc:spChg chg="add mod">
          <ac:chgData name="Rishika Bimal Attodi /IT" userId="fa6d1534-e770-4995-a0cc-7a8158fec6bf" providerId="ADAL" clId="{19A56F4E-094B-4E8F-99A9-9F0BDBC92573}" dt="2022-09-14T14:07:13.584" v="10659" actId="1076"/>
          <ac:spMkLst>
            <pc:docMk/>
            <pc:sldMk cId="1881224795" sldId="378"/>
            <ac:spMk id="4" creationId="{1F95D0F2-AFCA-8BEC-976E-3C7BAD9B9DA4}"/>
          </ac:spMkLst>
        </pc:spChg>
        <pc:spChg chg="mod">
          <ac:chgData name="Rishika Bimal Attodi /IT" userId="fa6d1534-e770-4995-a0cc-7a8158fec6bf" providerId="ADAL" clId="{19A56F4E-094B-4E8F-99A9-9F0BDBC92573}" dt="2022-09-14T14:07:13.584" v="10659" actId="1076"/>
          <ac:spMkLst>
            <pc:docMk/>
            <pc:sldMk cId="1881224795" sldId="378"/>
            <ac:spMk id="10" creationId="{2CF22A9F-D333-AF43-5B40-5D0E7897433C}"/>
          </ac:spMkLst>
        </pc:spChg>
        <pc:spChg chg="mod">
          <ac:chgData name="Rishika Bimal Attodi /IT" userId="fa6d1534-e770-4995-a0cc-7a8158fec6bf" providerId="ADAL" clId="{19A56F4E-094B-4E8F-99A9-9F0BDBC92573}" dt="2022-09-14T14:07:13.584" v="10659" actId="1076"/>
          <ac:spMkLst>
            <pc:docMk/>
            <pc:sldMk cId="1881224795" sldId="378"/>
            <ac:spMk id="15" creationId="{0D309C56-3F7A-B4EB-9B60-1D173919F2A4}"/>
          </ac:spMkLst>
        </pc:spChg>
        <pc:spChg chg="del">
          <ac:chgData name="Rishika Bimal Attodi /IT" userId="fa6d1534-e770-4995-a0cc-7a8158fec6bf" providerId="ADAL" clId="{19A56F4E-094B-4E8F-99A9-9F0BDBC92573}" dt="2022-09-14T14:01:50" v="10575" actId="478"/>
          <ac:spMkLst>
            <pc:docMk/>
            <pc:sldMk cId="1881224795" sldId="378"/>
            <ac:spMk id="17" creationId="{2A9A35D8-B9EA-C11F-375F-2E99AFC8312A}"/>
          </ac:spMkLst>
        </pc:spChg>
        <pc:spChg chg="del mod">
          <ac:chgData name="Rishika Bimal Attodi /IT" userId="fa6d1534-e770-4995-a0cc-7a8158fec6bf" providerId="ADAL" clId="{19A56F4E-094B-4E8F-99A9-9F0BDBC92573}" dt="2022-09-14T14:01:49.345" v="10574" actId="478"/>
          <ac:spMkLst>
            <pc:docMk/>
            <pc:sldMk cId="1881224795" sldId="378"/>
            <ac:spMk id="18" creationId="{64BE5826-5E48-00A8-3164-C95351D87617}"/>
          </ac:spMkLst>
        </pc:spChg>
        <pc:spChg chg="del">
          <ac:chgData name="Rishika Bimal Attodi /IT" userId="fa6d1534-e770-4995-a0cc-7a8158fec6bf" providerId="ADAL" clId="{19A56F4E-094B-4E8F-99A9-9F0BDBC92573}" dt="2022-09-14T14:01:47.569" v="10572" actId="478"/>
          <ac:spMkLst>
            <pc:docMk/>
            <pc:sldMk cId="1881224795" sldId="378"/>
            <ac:spMk id="19" creationId="{1E432D4E-457D-EF56-146F-3E3CD196A8A6}"/>
          </ac:spMkLst>
        </pc:spChg>
        <pc:spChg chg="mod">
          <ac:chgData name="Rishika Bimal Attodi /IT" userId="fa6d1534-e770-4995-a0cc-7a8158fec6bf" providerId="ADAL" clId="{19A56F4E-094B-4E8F-99A9-9F0BDBC92573}" dt="2022-09-14T14:07:13.584" v="10659" actId="1076"/>
          <ac:spMkLst>
            <pc:docMk/>
            <pc:sldMk cId="1881224795" sldId="378"/>
            <ac:spMk id="23" creationId="{E782412D-CDD0-FBAA-3577-0874BC4B21CE}"/>
          </ac:spMkLst>
        </pc:spChg>
        <pc:spChg chg="mod">
          <ac:chgData name="Rishika Bimal Attodi /IT" userId="fa6d1534-e770-4995-a0cc-7a8158fec6bf" providerId="ADAL" clId="{19A56F4E-094B-4E8F-99A9-9F0BDBC92573}" dt="2022-09-14T14:07:13.584" v="10659" actId="1076"/>
          <ac:spMkLst>
            <pc:docMk/>
            <pc:sldMk cId="1881224795" sldId="378"/>
            <ac:spMk id="24" creationId="{8E3C2414-7C35-99EB-217D-A17DC5E2FE0E}"/>
          </ac:spMkLst>
        </pc:spChg>
        <pc:picChg chg="del">
          <ac:chgData name="Rishika Bimal Attodi /IT" userId="fa6d1534-e770-4995-a0cc-7a8158fec6bf" providerId="ADAL" clId="{19A56F4E-094B-4E8F-99A9-9F0BDBC92573}" dt="2022-09-14T14:01:43.164" v="10569" actId="478"/>
          <ac:picMkLst>
            <pc:docMk/>
            <pc:sldMk cId="1881224795" sldId="378"/>
            <ac:picMk id="11" creationId="{BBDFF5B3-5B09-331E-9F86-58B80845D0F1}"/>
          </ac:picMkLst>
        </pc:picChg>
        <pc:picChg chg="del">
          <ac:chgData name="Rishika Bimal Attodi /IT" userId="fa6d1534-e770-4995-a0cc-7a8158fec6bf" providerId="ADAL" clId="{19A56F4E-094B-4E8F-99A9-9F0BDBC92573}" dt="2022-09-14T14:01:45.557" v="10570" actId="478"/>
          <ac:picMkLst>
            <pc:docMk/>
            <pc:sldMk cId="1881224795" sldId="378"/>
            <ac:picMk id="13" creationId="{C03E994B-41D1-9235-F141-1C47E0F2429B}"/>
          </ac:picMkLst>
        </pc:picChg>
        <pc:picChg chg="del">
          <ac:chgData name="Rishika Bimal Attodi /IT" userId="fa6d1534-e770-4995-a0cc-7a8158fec6bf" providerId="ADAL" clId="{19A56F4E-094B-4E8F-99A9-9F0BDBC92573}" dt="2022-09-14T14:01:46.198" v="10571" actId="478"/>
          <ac:picMkLst>
            <pc:docMk/>
            <pc:sldMk cId="1881224795" sldId="378"/>
            <ac:picMk id="16" creationId="{3786256B-D95F-D6A9-F947-E2ED2608B023}"/>
          </ac:picMkLst>
        </pc:picChg>
      </pc:sldChg>
      <pc:sldChg chg="delSp new del mod">
        <pc:chgData name="Rishika Bimal Attodi /IT" userId="fa6d1534-e770-4995-a0cc-7a8158fec6bf" providerId="ADAL" clId="{19A56F4E-094B-4E8F-99A9-9F0BDBC92573}" dt="2022-09-14T14:07:49.919" v="10662" actId="47"/>
        <pc:sldMkLst>
          <pc:docMk/>
          <pc:sldMk cId="1695913666" sldId="379"/>
        </pc:sldMkLst>
        <pc:spChg chg="del">
          <ac:chgData name="Rishika Bimal Attodi /IT" userId="fa6d1534-e770-4995-a0cc-7a8158fec6bf" providerId="ADAL" clId="{19A56F4E-094B-4E8F-99A9-9F0BDBC92573}" dt="2022-09-14T14:07:33.515" v="10661" actId="478"/>
          <ac:spMkLst>
            <pc:docMk/>
            <pc:sldMk cId="1695913666" sldId="379"/>
            <ac:spMk id="2" creationId="{235047B1-228A-B885-EEC6-98B9641B7D99}"/>
          </ac:spMkLst>
        </pc:spChg>
      </pc:sldChg>
      <pc:sldChg chg="addSp delSp modSp add mod ord">
        <pc:chgData name="Rishika Bimal Attodi /IT" userId="fa6d1534-e770-4995-a0cc-7a8158fec6bf" providerId="ADAL" clId="{19A56F4E-094B-4E8F-99A9-9F0BDBC92573}" dt="2022-09-14T14:13:36.338" v="10744" actId="1076"/>
        <pc:sldMkLst>
          <pc:docMk/>
          <pc:sldMk cId="3776021907" sldId="379"/>
        </pc:sldMkLst>
        <pc:spChg chg="add mod ord">
          <ac:chgData name="Rishika Bimal Attodi /IT" userId="fa6d1534-e770-4995-a0cc-7a8158fec6bf" providerId="ADAL" clId="{19A56F4E-094B-4E8F-99A9-9F0BDBC92573}" dt="2022-09-14T14:09:59.523" v="10685" actId="166"/>
          <ac:spMkLst>
            <pc:docMk/>
            <pc:sldMk cId="3776021907" sldId="379"/>
            <ac:spMk id="2" creationId="{19A5AF4F-484B-1389-323A-A65D457711C4}"/>
          </ac:spMkLst>
        </pc:spChg>
        <pc:spChg chg="add mod">
          <ac:chgData name="Rishika Bimal Attodi /IT" userId="fa6d1534-e770-4995-a0cc-7a8158fec6bf" providerId="ADAL" clId="{19A56F4E-094B-4E8F-99A9-9F0BDBC92573}" dt="2022-09-14T14:09:52.593" v="10684" actId="1076"/>
          <ac:spMkLst>
            <pc:docMk/>
            <pc:sldMk cId="3776021907" sldId="379"/>
            <ac:spMk id="3" creationId="{8CA42D36-4A4B-3A28-F946-A3E7F6E87519}"/>
          </ac:spMkLst>
        </pc:spChg>
        <pc:spChg chg="add mod">
          <ac:chgData name="Rishika Bimal Attodi /IT" userId="fa6d1534-e770-4995-a0cc-7a8158fec6bf" providerId="ADAL" clId="{19A56F4E-094B-4E8F-99A9-9F0BDBC92573}" dt="2022-09-14T14:10:16.119" v="10689" actId="1036"/>
          <ac:spMkLst>
            <pc:docMk/>
            <pc:sldMk cId="3776021907" sldId="379"/>
            <ac:spMk id="4" creationId="{077461EC-A378-6C6C-E04E-27D2C9AA543B}"/>
          </ac:spMkLst>
        </pc:spChg>
        <pc:spChg chg="add mod">
          <ac:chgData name="Rishika Bimal Attodi /IT" userId="fa6d1534-e770-4995-a0cc-7a8158fec6bf" providerId="ADAL" clId="{19A56F4E-094B-4E8F-99A9-9F0BDBC92573}" dt="2022-09-14T14:10:16.119" v="10689" actId="1036"/>
          <ac:spMkLst>
            <pc:docMk/>
            <pc:sldMk cId="3776021907" sldId="379"/>
            <ac:spMk id="5" creationId="{827CFB03-ABFE-786A-5385-AC43A5F48474}"/>
          </ac:spMkLst>
        </pc:spChg>
        <pc:spChg chg="add mod">
          <ac:chgData name="Rishika Bimal Attodi /IT" userId="fa6d1534-e770-4995-a0cc-7a8158fec6bf" providerId="ADAL" clId="{19A56F4E-094B-4E8F-99A9-9F0BDBC92573}" dt="2022-09-14T14:10:16.119" v="10689" actId="1036"/>
          <ac:spMkLst>
            <pc:docMk/>
            <pc:sldMk cId="3776021907" sldId="379"/>
            <ac:spMk id="6" creationId="{2467A9A7-5533-FA5B-8096-492315A0C3FC}"/>
          </ac:spMkLst>
        </pc:spChg>
        <pc:spChg chg="add mod">
          <ac:chgData name="Rishika Bimal Attodi /IT" userId="fa6d1534-e770-4995-a0cc-7a8158fec6bf" providerId="ADAL" clId="{19A56F4E-094B-4E8F-99A9-9F0BDBC92573}" dt="2022-09-14T14:10:16.119" v="10689" actId="1036"/>
          <ac:spMkLst>
            <pc:docMk/>
            <pc:sldMk cId="3776021907" sldId="379"/>
            <ac:spMk id="7" creationId="{3CB0FAD8-AE74-5DEE-4075-371A07B966F3}"/>
          </ac:spMkLst>
        </pc:spChg>
        <pc:spChg chg="add mod">
          <ac:chgData name="Rishika Bimal Attodi /IT" userId="fa6d1534-e770-4995-a0cc-7a8158fec6bf" providerId="ADAL" clId="{19A56F4E-094B-4E8F-99A9-9F0BDBC92573}" dt="2022-09-14T14:10:16.119" v="10689" actId="1036"/>
          <ac:spMkLst>
            <pc:docMk/>
            <pc:sldMk cId="3776021907" sldId="379"/>
            <ac:spMk id="8" creationId="{FF7FB084-309F-55DB-FC9D-875F110BC0CB}"/>
          </ac:spMkLst>
        </pc:spChg>
        <pc:spChg chg="add mod">
          <ac:chgData name="Rishika Bimal Attodi /IT" userId="fa6d1534-e770-4995-a0cc-7a8158fec6bf" providerId="ADAL" clId="{19A56F4E-094B-4E8F-99A9-9F0BDBC92573}" dt="2022-09-14T14:10:16.119" v="10689" actId="1036"/>
          <ac:spMkLst>
            <pc:docMk/>
            <pc:sldMk cId="3776021907" sldId="379"/>
            <ac:spMk id="9" creationId="{0D393399-36C8-27F0-58FD-2E15C707D4DE}"/>
          </ac:spMkLst>
        </pc:spChg>
        <pc:spChg chg="mod">
          <ac:chgData name="Rishika Bimal Attodi /IT" userId="fa6d1534-e770-4995-a0cc-7a8158fec6bf" providerId="ADAL" clId="{19A56F4E-094B-4E8F-99A9-9F0BDBC92573}" dt="2022-09-14T14:09:46.522" v="10683" actId="1076"/>
          <ac:spMkLst>
            <pc:docMk/>
            <pc:sldMk cId="3776021907" sldId="379"/>
            <ac:spMk id="10" creationId="{2CF22A9F-D333-AF43-5B40-5D0E7897433C}"/>
          </ac:spMkLst>
        </pc:spChg>
        <pc:spChg chg="add mod">
          <ac:chgData name="Rishika Bimal Attodi /IT" userId="fa6d1534-e770-4995-a0cc-7a8158fec6bf" providerId="ADAL" clId="{19A56F4E-094B-4E8F-99A9-9F0BDBC92573}" dt="2022-09-14T14:10:16.119" v="10689" actId="1036"/>
          <ac:spMkLst>
            <pc:docMk/>
            <pc:sldMk cId="3776021907" sldId="379"/>
            <ac:spMk id="12" creationId="{8815F63F-70CF-2E6B-DF3B-3C1341E3222D}"/>
          </ac:spMkLst>
        </pc:spChg>
        <pc:spChg chg="add mod">
          <ac:chgData name="Rishika Bimal Attodi /IT" userId="fa6d1534-e770-4995-a0cc-7a8158fec6bf" providerId="ADAL" clId="{19A56F4E-094B-4E8F-99A9-9F0BDBC92573}" dt="2022-09-14T14:13:36.338" v="10744" actId="1076"/>
          <ac:spMkLst>
            <pc:docMk/>
            <pc:sldMk cId="3776021907" sldId="379"/>
            <ac:spMk id="14" creationId="{BFB94898-1FCC-3DA7-CC1E-AD3B4A2DCB65}"/>
          </ac:spMkLst>
        </pc:spChg>
        <pc:spChg chg="del">
          <ac:chgData name="Rishika Bimal Attodi /IT" userId="fa6d1534-e770-4995-a0cc-7a8158fec6bf" providerId="ADAL" clId="{19A56F4E-094B-4E8F-99A9-9F0BDBC92573}" dt="2022-09-14T14:08:56.089" v="10676" actId="478"/>
          <ac:spMkLst>
            <pc:docMk/>
            <pc:sldMk cId="3776021907" sldId="379"/>
            <ac:spMk id="17" creationId="{2A9A35D8-B9EA-C11F-375F-2E99AFC8312A}"/>
          </ac:spMkLst>
        </pc:spChg>
        <pc:spChg chg="del">
          <ac:chgData name="Rishika Bimal Attodi /IT" userId="fa6d1534-e770-4995-a0cc-7a8158fec6bf" providerId="ADAL" clId="{19A56F4E-094B-4E8F-99A9-9F0BDBC92573}" dt="2022-09-14T14:08:52.397" v="10675" actId="478"/>
          <ac:spMkLst>
            <pc:docMk/>
            <pc:sldMk cId="3776021907" sldId="379"/>
            <ac:spMk id="18" creationId="{64BE5826-5E48-00A8-3164-C95351D87617}"/>
          </ac:spMkLst>
        </pc:spChg>
        <pc:spChg chg="del">
          <ac:chgData name="Rishika Bimal Attodi /IT" userId="fa6d1534-e770-4995-a0cc-7a8158fec6bf" providerId="ADAL" clId="{19A56F4E-094B-4E8F-99A9-9F0BDBC92573}" dt="2022-09-14T14:08:49.010" v="10674" actId="478"/>
          <ac:spMkLst>
            <pc:docMk/>
            <pc:sldMk cId="3776021907" sldId="379"/>
            <ac:spMk id="19" creationId="{1E432D4E-457D-EF56-146F-3E3CD196A8A6}"/>
          </ac:spMkLst>
        </pc:spChg>
        <pc:picChg chg="del">
          <ac:chgData name="Rishika Bimal Attodi /IT" userId="fa6d1534-e770-4995-a0cc-7a8158fec6bf" providerId="ADAL" clId="{19A56F4E-094B-4E8F-99A9-9F0BDBC92573}" dt="2022-09-14T14:08:42.691" v="10670" actId="478"/>
          <ac:picMkLst>
            <pc:docMk/>
            <pc:sldMk cId="3776021907" sldId="379"/>
            <ac:picMk id="11" creationId="{BBDFF5B3-5B09-331E-9F86-58B80845D0F1}"/>
          </ac:picMkLst>
        </pc:picChg>
        <pc:picChg chg="del">
          <ac:chgData name="Rishika Bimal Attodi /IT" userId="fa6d1534-e770-4995-a0cc-7a8158fec6bf" providerId="ADAL" clId="{19A56F4E-094B-4E8F-99A9-9F0BDBC92573}" dt="2022-09-14T14:08:44.845" v="10671" actId="478"/>
          <ac:picMkLst>
            <pc:docMk/>
            <pc:sldMk cId="3776021907" sldId="379"/>
            <ac:picMk id="13" creationId="{C03E994B-41D1-9235-F141-1C47E0F2429B}"/>
          </ac:picMkLst>
        </pc:picChg>
        <pc:picChg chg="del mod">
          <ac:chgData name="Rishika Bimal Attodi /IT" userId="fa6d1534-e770-4995-a0cc-7a8158fec6bf" providerId="ADAL" clId="{19A56F4E-094B-4E8F-99A9-9F0BDBC92573}" dt="2022-09-14T14:08:46.713" v="10673" actId="478"/>
          <ac:picMkLst>
            <pc:docMk/>
            <pc:sldMk cId="3776021907" sldId="379"/>
            <ac:picMk id="16" creationId="{3786256B-D95F-D6A9-F947-E2ED2608B023}"/>
          </ac:picMkLst>
        </pc:picChg>
      </pc:sldChg>
      <pc:sldChg chg="addSp delSp modSp add mod modNotesTx">
        <pc:chgData name="Rishika Bimal Attodi /IT" userId="fa6d1534-e770-4995-a0cc-7a8158fec6bf" providerId="ADAL" clId="{19A56F4E-094B-4E8F-99A9-9F0BDBC92573}" dt="2022-09-14T14:44:57.438" v="12151" actId="20577"/>
        <pc:sldMkLst>
          <pc:docMk/>
          <pc:sldMk cId="3711400382" sldId="380"/>
        </pc:sldMkLst>
        <pc:spChg chg="add mod">
          <ac:chgData name="Rishika Bimal Attodi /IT" userId="fa6d1534-e770-4995-a0cc-7a8158fec6bf" providerId="ADAL" clId="{19A56F4E-094B-4E8F-99A9-9F0BDBC92573}" dt="2022-09-14T14:14:27.771" v="10758" actId="1037"/>
          <ac:spMkLst>
            <pc:docMk/>
            <pc:sldMk cId="3711400382" sldId="380"/>
            <ac:spMk id="2" creationId="{F9DDC03F-DCFA-AB1E-983F-EEF93234CC54}"/>
          </ac:spMkLst>
        </pc:spChg>
        <pc:spChg chg="add mod">
          <ac:chgData name="Rishika Bimal Attodi /IT" userId="fa6d1534-e770-4995-a0cc-7a8158fec6bf" providerId="ADAL" clId="{19A56F4E-094B-4E8F-99A9-9F0BDBC92573}" dt="2022-09-14T14:14:22.794" v="10750" actId="1035"/>
          <ac:spMkLst>
            <pc:docMk/>
            <pc:sldMk cId="3711400382" sldId="380"/>
            <ac:spMk id="3" creationId="{A12356C5-CE4A-85F3-1299-13B9743EE247}"/>
          </ac:spMkLst>
        </pc:spChg>
        <pc:spChg chg="mod">
          <ac:chgData name="Rishika Bimal Attodi /IT" userId="fa6d1534-e770-4995-a0cc-7a8158fec6bf" providerId="ADAL" clId="{19A56F4E-094B-4E8F-99A9-9F0BDBC92573}" dt="2022-09-14T14:14:01.955" v="10745" actId="207"/>
          <ac:spMkLst>
            <pc:docMk/>
            <pc:sldMk cId="3711400382" sldId="380"/>
            <ac:spMk id="10" creationId="{2CF22A9F-D333-AF43-5B40-5D0E7897433C}"/>
          </ac:spMkLst>
        </pc:spChg>
        <pc:spChg chg="add del">
          <ac:chgData name="Rishika Bimal Attodi /IT" userId="fa6d1534-e770-4995-a0cc-7a8158fec6bf" providerId="ADAL" clId="{19A56F4E-094B-4E8F-99A9-9F0BDBC92573}" dt="2022-09-14T14:10:56.522" v="10699" actId="478"/>
          <ac:spMkLst>
            <pc:docMk/>
            <pc:sldMk cId="3711400382" sldId="380"/>
            <ac:spMk id="17" creationId="{2A9A35D8-B9EA-C11F-375F-2E99AFC8312A}"/>
          </ac:spMkLst>
        </pc:spChg>
        <pc:spChg chg="del">
          <ac:chgData name="Rishika Bimal Attodi /IT" userId="fa6d1534-e770-4995-a0cc-7a8158fec6bf" providerId="ADAL" clId="{19A56F4E-094B-4E8F-99A9-9F0BDBC92573}" dt="2022-09-14T14:10:54.295" v="10697" actId="478"/>
          <ac:spMkLst>
            <pc:docMk/>
            <pc:sldMk cId="3711400382" sldId="380"/>
            <ac:spMk id="18" creationId="{64BE5826-5E48-00A8-3164-C95351D87617}"/>
          </ac:spMkLst>
        </pc:spChg>
        <pc:spChg chg="del">
          <ac:chgData name="Rishika Bimal Attodi /IT" userId="fa6d1534-e770-4995-a0cc-7a8158fec6bf" providerId="ADAL" clId="{19A56F4E-094B-4E8F-99A9-9F0BDBC92573}" dt="2022-09-14T14:10:55.635" v="10698" actId="478"/>
          <ac:spMkLst>
            <pc:docMk/>
            <pc:sldMk cId="3711400382" sldId="380"/>
            <ac:spMk id="19" creationId="{1E432D4E-457D-EF56-146F-3E3CD196A8A6}"/>
          </ac:spMkLst>
        </pc:spChg>
        <pc:picChg chg="del">
          <ac:chgData name="Rishika Bimal Attodi /IT" userId="fa6d1534-e770-4995-a0cc-7a8158fec6bf" providerId="ADAL" clId="{19A56F4E-094B-4E8F-99A9-9F0BDBC92573}" dt="2022-09-14T14:10:49.020" v="10692" actId="478"/>
          <ac:picMkLst>
            <pc:docMk/>
            <pc:sldMk cId="3711400382" sldId="380"/>
            <ac:picMk id="11" creationId="{BBDFF5B3-5B09-331E-9F86-58B80845D0F1}"/>
          </ac:picMkLst>
        </pc:picChg>
        <pc:picChg chg="del">
          <ac:chgData name="Rishika Bimal Attodi /IT" userId="fa6d1534-e770-4995-a0cc-7a8158fec6bf" providerId="ADAL" clId="{19A56F4E-094B-4E8F-99A9-9F0BDBC92573}" dt="2022-09-14T14:10:49.949" v="10693" actId="478"/>
          <ac:picMkLst>
            <pc:docMk/>
            <pc:sldMk cId="3711400382" sldId="380"/>
            <ac:picMk id="13" creationId="{C03E994B-41D1-9235-F141-1C47E0F2429B}"/>
          </ac:picMkLst>
        </pc:picChg>
        <pc:picChg chg="del">
          <ac:chgData name="Rishika Bimal Attodi /IT" userId="fa6d1534-e770-4995-a0cc-7a8158fec6bf" providerId="ADAL" clId="{19A56F4E-094B-4E8F-99A9-9F0BDBC92573}" dt="2022-09-14T14:10:50.442" v="10694" actId="478"/>
          <ac:picMkLst>
            <pc:docMk/>
            <pc:sldMk cId="3711400382" sldId="380"/>
            <ac:picMk id="16" creationId="{3786256B-D95F-D6A9-F947-E2ED2608B023}"/>
          </ac:picMkLst>
        </pc:picChg>
      </pc:sldChg>
      <pc:sldChg chg="modSp add mod ord">
        <pc:chgData name="Rishika Bimal Attodi /IT" userId="fa6d1534-e770-4995-a0cc-7a8158fec6bf" providerId="ADAL" clId="{19A56F4E-094B-4E8F-99A9-9F0BDBC92573}" dt="2022-09-14T14:23:44.297" v="12056" actId="20577"/>
        <pc:sldMkLst>
          <pc:docMk/>
          <pc:sldMk cId="3333591913" sldId="381"/>
        </pc:sldMkLst>
        <pc:spChg chg="mod">
          <ac:chgData name="Rishika Bimal Attodi /IT" userId="fa6d1534-e770-4995-a0cc-7a8158fec6bf" providerId="ADAL" clId="{19A56F4E-094B-4E8F-99A9-9F0BDBC92573}" dt="2022-09-14T14:15:22.141" v="10775" actId="20577"/>
          <ac:spMkLst>
            <pc:docMk/>
            <pc:sldMk cId="3333591913" sldId="381"/>
            <ac:spMk id="395" creationId="{00000000-0000-0000-0000-000000000000}"/>
          </ac:spMkLst>
        </pc:spChg>
        <pc:spChg chg="mod">
          <ac:chgData name="Rishika Bimal Attodi /IT" userId="fa6d1534-e770-4995-a0cc-7a8158fec6bf" providerId="ADAL" clId="{19A56F4E-094B-4E8F-99A9-9F0BDBC92573}" dt="2022-09-14T14:16:30.792" v="11037" actId="20577"/>
          <ac:spMkLst>
            <pc:docMk/>
            <pc:sldMk cId="3333591913" sldId="381"/>
            <ac:spMk id="396" creationId="{00000000-0000-0000-0000-000000000000}"/>
          </ac:spMkLst>
        </pc:spChg>
        <pc:spChg chg="mod">
          <ac:chgData name="Rishika Bimal Attodi /IT" userId="fa6d1534-e770-4995-a0cc-7a8158fec6bf" providerId="ADAL" clId="{19A56F4E-094B-4E8F-99A9-9F0BDBC92573}" dt="2022-09-14T14:16:58.194" v="11066" actId="20577"/>
          <ac:spMkLst>
            <pc:docMk/>
            <pc:sldMk cId="3333591913" sldId="381"/>
            <ac:spMk id="397" creationId="{00000000-0000-0000-0000-000000000000}"/>
          </ac:spMkLst>
        </pc:spChg>
        <pc:spChg chg="mod">
          <ac:chgData name="Rishika Bimal Attodi /IT" userId="fa6d1534-e770-4995-a0cc-7a8158fec6bf" providerId="ADAL" clId="{19A56F4E-094B-4E8F-99A9-9F0BDBC92573}" dt="2022-09-14T14:23:44.297" v="12056" actId="20577"/>
          <ac:spMkLst>
            <pc:docMk/>
            <pc:sldMk cId="3333591913" sldId="381"/>
            <ac:spMk id="398" creationId="{00000000-0000-0000-0000-000000000000}"/>
          </ac:spMkLst>
        </pc:spChg>
        <pc:spChg chg="mod">
          <ac:chgData name="Rishika Bimal Attodi /IT" userId="fa6d1534-e770-4995-a0cc-7a8158fec6bf" providerId="ADAL" clId="{19A56F4E-094B-4E8F-99A9-9F0BDBC92573}" dt="2022-09-14T14:18:18.983" v="11355" actId="20577"/>
          <ac:spMkLst>
            <pc:docMk/>
            <pc:sldMk cId="3333591913" sldId="381"/>
            <ac:spMk id="399" creationId="{00000000-0000-0000-0000-000000000000}"/>
          </ac:spMkLst>
        </pc:spChg>
      </pc:sldChg>
      <pc:sldChg chg="add del">
        <pc:chgData name="Rishika Bimal Attodi /IT" userId="fa6d1534-e770-4995-a0cc-7a8158fec6bf" providerId="ADAL" clId="{19A56F4E-094B-4E8F-99A9-9F0BDBC92573}" dt="2022-09-14T14:19:09.571" v="11502" actId="47"/>
        <pc:sldMkLst>
          <pc:docMk/>
          <pc:sldMk cId="68649479" sldId="382"/>
        </pc:sldMkLst>
      </pc:sldChg>
      <pc:sldChg chg="modSp add mod ord modNotesTx">
        <pc:chgData name="Rishika Bimal Attodi /IT" userId="fa6d1534-e770-4995-a0cc-7a8158fec6bf" providerId="ADAL" clId="{19A56F4E-094B-4E8F-99A9-9F0BDBC92573}" dt="2022-09-14T14:26:21.575" v="12078"/>
        <pc:sldMkLst>
          <pc:docMk/>
          <pc:sldMk cId="3261386468" sldId="382"/>
        </pc:sldMkLst>
        <pc:spChg chg="mod">
          <ac:chgData name="Rishika Bimal Attodi /IT" userId="fa6d1534-e770-4995-a0cc-7a8158fec6bf" providerId="ADAL" clId="{19A56F4E-094B-4E8F-99A9-9F0BDBC92573}" dt="2022-09-14T14:19:20.703" v="11523" actId="20577"/>
          <ac:spMkLst>
            <pc:docMk/>
            <pc:sldMk cId="3261386468" sldId="382"/>
            <ac:spMk id="395" creationId="{00000000-0000-0000-0000-000000000000}"/>
          </ac:spMkLst>
        </pc:spChg>
        <pc:spChg chg="mod">
          <ac:chgData name="Rishika Bimal Attodi /IT" userId="fa6d1534-e770-4995-a0cc-7a8158fec6bf" providerId="ADAL" clId="{19A56F4E-094B-4E8F-99A9-9F0BDBC92573}" dt="2022-09-14T14:20:35.275" v="11654" actId="20577"/>
          <ac:spMkLst>
            <pc:docMk/>
            <pc:sldMk cId="3261386468" sldId="382"/>
            <ac:spMk id="396" creationId="{00000000-0000-0000-0000-000000000000}"/>
          </ac:spMkLst>
        </pc:spChg>
        <pc:spChg chg="mod">
          <ac:chgData name="Rishika Bimal Attodi /IT" userId="fa6d1534-e770-4995-a0cc-7a8158fec6bf" providerId="ADAL" clId="{19A56F4E-094B-4E8F-99A9-9F0BDBC92573}" dt="2022-09-14T14:26:15.751" v="12077" actId="1037"/>
          <ac:spMkLst>
            <pc:docMk/>
            <pc:sldMk cId="3261386468" sldId="382"/>
            <ac:spMk id="397" creationId="{00000000-0000-0000-0000-000000000000}"/>
          </ac:spMkLst>
        </pc:spChg>
        <pc:spChg chg="mod">
          <ac:chgData name="Rishika Bimal Attodi /IT" userId="fa6d1534-e770-4995-a0cc-7a8158fec6bf" providerId="ADAL" clId="{19A56F4E-094B-4E8F-99A9-9F0BDBC92573}" dt="2022-09-14T14:21:35.422" v="11879" actId="20577"/>
          <ac:spMkLst>
            <pc:docMk/>
            <pc:sldMk cId="3261386468" sldId="382"/>
            <ac:spMk id="398" creationId="{00000000-0000-0000-0000-000000000000}"/>
          </ac:spMkLst>
        </pc:spChg>
        <pc:spChg chg="mod">
          <ac:chgData name="Rishika Bimal Attodi /IT" userId="fa6d1534-e770-4995-a0cc-7a8158fec6bf" providerId="ADAL" clId="{19A56F4E-094B-4E8F-99A9-9F0BDBC92573}" dt="2022-09-14T14:26:21.575" v="12078"/>
          <ac:spMkLst>
            <pc:docMk/>
            <pc:sldMk cId="3261386468" sldId="382"/>
            <ac:spMk id="399" creationId="{00000000-0000-0000-0000-000000000000}"/>
          </ac:spMkLst>
        </pc:spChg>
        <pc:spChg chg="mod">
          <ac:chgData name="Rishika Bimal Attodi /IT" userId="fa6d1534-e770-4995-a0cc-7a8158fec6bf" providerId="ADAL" clId="{19A56F4E-094B-4E8F-99A9-9F0BDBC92573}" dt="2022-09-14T14:25:56.335" v="12065"/>
          <ac:spMkLst>
            <pc:docMk/>
            <pc:sldMk cId="3261386468" sldId="382"/>
            <ac:spMk id="401" creationId="{00000000-0000-0000-0000-000000000000}"/>
          </ac:spMkLst>
        </pc:spChg>
      </pc:sldChg>
    </pc:docChg>
  </pc:docChgLst>
  <pc:docChgLst>
    <pc:chgData name="Jyoshika Barathimogan /IT" userId="030a70e2-882b-4926-8c0f-f05f628a2147" providerId="ADAL" clId="{D0F2D373-F539-4DAE-8C4F-D9FF5D62FD3C}"/>
    <pc:docChg chg="undo custSel addSld delSld modSld sldOrd delMainMaster">
      <pc:chgData name="Jyoshika Barathimogan /IT" userId="030a70e2-882b-4926-8c0f-f05f628a2147" providerId="ADAL" clId="{D0F2D373-F539-4DAE-8C4F-D9FF5D62FD3C}" dt="2022-09-14T15:01:56.248" v="8785" actId="1076"/>
      <pc:docMkLst>
        <pc:docMk/>
      </pc:docMkLst>
      <pc:sldChg chg="addSp delSp del mod">
        <pc:chgData name="Jyoshika Barathimogan /IT" userId="030a70e2-882b-4926-8c0f-f05f628a2147" providerId="ADAL" clId="{D0F2D373-F539-4DAE-8C4F-D9FF5D62FD3C}" dt="2022-09-14T11:17:34.311" v="4623" actId="47"/>
        <pc:sldMkLst>
          <pc:docMk/>
          <pc:sldMk cId="0" sldId="259"/>
        </pc:sldMkLst>
        <pc:picChg chg="add del">
          <ac:chgData name="Jyoshika Barathimogan /IT" userId="030a70e2-882b-4926-8c0f-f05f628a2147" providerId="ADAL" clId="{D0F2D373-F539-4DAE-8C4F-D9FF5D62FD3C}" dt="2022-09-14T11:09:19.917" v="4490" actId="478"/>
          <ac:picMkLst>
            <pc:docMk/>
            <pc:sldMk cId="0" sldId="259"/>
            <ac:picMk id="3" creationId="{A19F3872-F64B-03DE-D5E6-6738A9E4E69F}"/>
          </ac:picMkLst>
        </pc:picChg>
        <pc:picChg chg="add del">
          <ac:chgData name="Jyoshika Barathimogan /IT" userId="030a70e2-882b-4926-8c0f-f05f628a2147" providerId="ADAL" clId="{D0F2D373-F539-4DAE-8C4F-D9FF5D62FD3C}" dt="2022-09-14T11:08:41.275" v="4478" actId="478"/>
          <ac:picMkLst>
            <pc:docMk/>
            <pc:sldMk cId="0" sldId="259"/>
            <ac:picMk id="5" creationId="{0E8D220E-B794-9EBD-6688-0285F8CB4624}"/>
          </ac:picMkLst>
        </pc:picChg>
        <pc:picChg chg="add">
          <ac:chgData name="Jyoshika Barathimogan /IT" userId="030a70e2-882b-4926-8c0f-f05f628a2147" providerId="ADAL" clId="{D0F2D373-F539-4DAE-8C4F-D9FF5D62FD3C}" dt="2022-09-14T11:09:20.119" v="4491" actId="22"/>
          <ac:picMkLst>
            <pc:docMk/>
            <pc:sldMk cId="0" sldId="259"/>
            <ac:picMk id="7" creationId="{6483ABC0-BA18-4C64-F7DB-F4E5A9921367}"/>
          </ac:picMkLst>
        </pc:picChg>
        <pc:picChg chg="add del">
          <ac:chgData name="Jyoshika Barathimogan /IT" userId="030a70e2-882b-4926-8c0f-f05f628a2147" providerId="ADAL" clId="{D0F2D373-F539-4DAE-8C4F-D9FF5D62FD3C}" dt="2022-09-14T11:09:44.448" v="4497" actId="478"/>
          <ac:picMkLst>
            <pc:docMk/>
            <pc:sldMk cId="0" sldId="259"/>
            <ac:picMk id="9" creationId="{4A9505D4-DD38-A90A-275E-1B9F3933B204}"/>
          </ac:picMkLst>
        </pc:picChg>
      </pc:sldChg>
      <pc:sldChg chg="del">
        <pc:chgData name="Jyoshika Barathimogan /IT" userId="030a70e2-882b-4926-8c0f-f05f628a2147" providerId="ADAL" clId="{D0F2D373-F539-4DAE-8C4F-D9FF5D62FD3C}" dt="2022-09-14T13:48:29.800" v="8581" actId="47"/>
        <pc:sldMkLst>
          <pc:docMk/>
          <pc:sldMk cId="0" sldId="261"/>
        </pc:sldMkLst>
      </pc:sldChg>
      <pc:sldChg chg="del">
        <pc:chgData name="Jyoshika Barathimogan /IT" userId="030a70e2-882b-4926-8c0f-f05f628a2147" providerId="ADAL" clId="{D0F2D373-F539-4DAE-8C4F-D9FF5D62FD3C}" dt="2022-09-14T13:48:45.131" v="8625" actId="47"/>
        <pc:sldMkLst>
          <pc:docMk/>
          <pc:sldMk cId="0" sldId="263"/>
        </pc:sldMkLst>
      </pc:sldChg>
      <pc:sldChg chg="del">
        <pc:chgData name="Jyoshika Barathimogan /IT" userId="030a70e2-882b-4926-8c0f-f05f628a2147" providerId="ADAL" clId="{D0F2D373-F539-4DAE-8C4F-D9FF5D62FD3C}" dt="2022-09-14T13:48:31.417" v="8582" actId="47"/>
        <pc:sldMkLst>
          <pc:docMk/>
          <pc:sldMk cId="0" sldId="264"/>
        </pc:sldMkLst>
      </pc:sldChg>
      <pc:sldChg chg="del">
        <pc:chgData name="Jyoshika Barathimogan /IT" userId="030a70e2-882b-4926-8c0f-f05f628a2147" providerId="ADAL" clId="{D0F2D373-F539-4DAE-8C4F-D9FF5D62FD3C}" dt="2022-09-14T13:48:31.647" v="8583" actId="47"/>
        <pc:sldMkLst>
          <pc:docMk/>
          <pc:sldMk cId="0" sldId="265"/>
        </pc:sldMkLst>
      </pc:sldChg>
      <pc:sldChg chg="del">
        <pc:chgData name="Jyoshika Barathimogan /IT" userId="030a70e2-882b-4926-8c0f-f05f628a2147" providerId="ADAL" clId="{D0F2D373-F539-4DAE-8C4F-D9FF5D62FD3C}" dt="2022-09-14T13:48:32.289" v="8584" actId="47"/>
        <pc:sldMkLst>
          <pc:docMk/>
          <pc:sldMk cId="0" sldId="266"/>
        </pc:sldMkLst>
      </pc:sldChg>
      <pc:sldChg chg="del">
        <pc:chgData name="Jyoshika Barathimogan /IT" userId="030a70e2-882b-4926-8c0f-f05f628a2147" providerId="ADAL" clId="{D0F2D373-F539-4DAE-8C4F-D9FF5D62FD3C}" dt="2022-09-14T13:48:32.604" v="8585" actId="47"/>
        <pc:sldMkLst>
          <pc:docMk/>
          <pc:sldMk cId="0" sldId="267"/>
        </pc:sldMkLst>
      </pc:sldChg>
      <pc:sldChg chg="del">
        <pc:chgData name="Jyoshika Barathimogan /IT" userId="030a70e2-882b-4926-8c0f-f05f628a2147" providerId="ADAL" clId="{D0F2D373-F539-4DAE-8C4F-D9FF5D62FD3C}" dt="2022-09-14T13:48:32.806" v="8586" actId="47"/>
        <pc:sldMkLst>
          <pc:docMk/>
          <pc:sldMk cId="0" sldId="268"/>
        </pc:sldMkLst>
      </pc:sldChg>
      <pc:sldChg chg="del">
        <pc:chgData name="Jyoshika Barathimogan /IT" userId="030a70e2-882b-4926-8c0f-f05f628a2147" providerId="ADAL" clId="{D0F2D373-F539-4DAE-8C4F-D9FF5D62FD3C}" dt="2022-09-14T13:48:32.988" v="8587" actId="47"/>
        <pc:sldMkLst>
          <pc:docMk/>
          <pc:sldMk cId="0" sldId="269"/>
        </pc:sldMkLst>
      </pc:sldChg>
      <pc:sldChg chg="del">
        <pc:chgData name="Jyoshika Barathimogan /IT" userId="030a70e2-882b-4926-8c0f-f05f628a2147" providerId="ADAL" clId="{D0F2D373-F539-4DAE-8C4F-D9FF5D62FD3C}" dt="2022-09-14T13:48:33.140" v="8588" actId="47"/>
        <pc:sldMkLst>
          <pc:docMk/>
          <pc:sldMk cId="0" sldId="270"/>
        </pc:sldMkLst>
      </pc:sldChg>
      <pc:sldChg chg="addSp delSp modSp mod ord">
        <pc:chgData name="Jyoshika Barathimogan /IT" userId="030a70e2-882b-4926-8c0f-f05f628a2147" providerId="ADAL" clId="{D0F2D373-F539-4DAE-8C4F-D9FF5D62FD3C}" dt="2022-09-14T10:09:40.065" v="4048" actId="20577"/>
        <pc:sldMkLst>
          <pc:docMk/>
          <pc:sldMk cId="0" sldId="271"/>
        </pc:sldMkLst>
        <pc:spChg chg="add del mod">
          <ac:chgData name="Jyoshika Barathimogan /IT" userId="030a70e2-882b-4926-8c0f-f05f628a2147" providerId="ADAL" clId="{D0F2D373-F539-4DAE-8C4F-D9FF5D62FD3C}" dt="2022-09-14T10:01:02.558" v="2914" actId="478"/>
          <ac:spMkLst>
            <pc:docMk/>
            <pc:sldMk cId="0" sldId="271"/>
            <ac:spMk id="3" creationId="{DAD0B81D-08B6-BC4F-C47B-FAE543B78B27}"/>
          </ac:spMkLst>
        </pc:spChg>
        <pc:spChg chg="add del mod">
          <ac:chgData name="Jyoshika Barathimogan /IT" userId="030a70e2-882b-4926-8c0f-f05f628a2147" providerId="ADAL" clId="{D0F2D373-F539-4DAE-8C4F-D9FF5D62FD3C}" dt="2022-09-14T10:01:03.878" v="2916" actId="478"/>
          <ac:spMkLst>
            <pc:docMk/>
            <pc:sldMk cId="0" sldId="271"/>
            <ac:spMk id="5" creationId="{72EE2DA0-34B8-52D8-78B3-201627AF00E6}"/>
          </ac:spMkLst>
        </pc:spChg>
        <pc:spChg chg="add del mod">
          <ac:chgData name="Jyoshika Barathimogan /IT" userId="030a70e2-882b-4926-8c0f-f05f628a2147" providerId="ADAL" clId="{D0F2D373-F539-4DAE-8C4F-D9FF5D62FD3C}" dt="2022-09-14T10:01:19.183" v="2936" actId="478"/>
          <ac:spMkLst>
            <pc:docMk/>
            <pc:sldMk cId="0" sldId="271"/>
            <ac:spMk id="7" creationId="{6242CDAC-591C-6E44-A347-25EA05339785}"/>
          </ac:spMkLst>
        </pc:spChg>
        <pc:spChg chg="add del mod">
          <ac:chgData name="Jyoshika Barathimogan /IT" userId="030a70e2-882b-4926-8c0f-f05f628a2147" providerId="ADAL" clId="{D0F2D373-F539-4DAE-8C4F-D9FF5D62FD3C}" dt="2022-09-14T10:01:11.485" v="2926" actId="478"/>
          <ac:spMkLst>
            <pc:docMk/>
            <pc:sldMk cId="0" sldId="271"/>
            <ac:spMk id="9" creationId="{3A93C72A-1346-42E9-4820-964C46759630}"/>
          </ac:spMkLst>
        </pc:spChg>
        <pc:spChg chg="add del mod">
          <ac:chgData name="Jyoshika Barathimogan /IT" userId="030a70e2-882b-4926-8c0f-f05f628a2147" providerId="ADAL" clId="{D0F2D373-F539-4DAE-8C4F-D9FF5D62FD3C}" dt="2022-09-14T10:01:10.045" v="2924" actId="478"/>
          <ac:spMkLst>
            <pc:docMk/>
            <pc:sldMk cId="0" sldId="271"/>
            <ac:spMk id="11" creationId="{D3A6CC5F-1801-20C8-5515-CB5E085170A8}"/>
          </ac:spMkLst>
        </pc:spChg>
        <pc:spChg chg="add del mod">
          <ac:chgData name="Jyoshika Barathimogan /IT" userId="030a70e2-882b-4926-8c0f-f05f628a2147" providerId="ADAL" clId="{D0F2D373-F539-4DAE-8C4F-D9FF5D62FD3C}" dt="2022-09-14T10:01:17.560" v="2934" actId="478"/>
          <ac:spMkLst>
            <pc:docMk/>
            <pc:sldMk cId="0" sldId="271"/>
            <ac:spMk id="13" creationId="{F6CCE536-6049-59FC-0ACC-5DE133A55CBB}"/>
          </ac:spMkLst>
        </pc:spChg>
        <pc:spChg chg="add del mod">
          <ac:chgData name="Jyoshika Barathimogan /IT" userId="030a70e2-882b-4926-8c0f-f05f628a2147" providerId="ADAL" clId="{D0F2D373-F539-4DAE-8C4F-D9FF5D62FD3C}" dt="2022-09-14T10:01:16.074" v="2932" actId="478"/>
          <ac:spMkLst>
            <pc:docMk/>
            <pc:sldMk cId="0" sldId="271"/>
            <ac:spMk id="15" creationId="{C88D3BF7-5EBC-665F-2F3D-B40A57E1A9FB}"/>
          </ac:spMkLst>
        </pc:spChg>
        <pc:spChg chg="mod">
          <ac:chgData name="Jyoshika Barathimogan /IT" userId="030a70e2-882b-4926-8c0f-f05f628a2147" providerId="ADAL" clId="{D0F2D373-F539-4DAE-8C4F-D9FF5D62FD3C}" dt="2022-09-14T10:09:40.065" v="4048" actId="20577"/>
          <ac:spMkLst>
            <pc:docMk/>
            <pc:sldMk cId="0" sldId="271"/>
            <ac:spMk id="395" creationId="{00000000-0000-0000-0000-000000000000}"/>
          </ac:spMkLst>
        </pc:spChg>
        <pc:spChg chg="del mod">
          <ac:chgData name="Jyoshika Barathimogan /IT" userId="030a70e2-882b-4926-8c0f-f05f628a2147" providerId="ADAL" clId="{D0F2D373-F539-4DAE-8C4F-D9FF5D62FD3C}" dt="2022-09-14T10:01:13.333" v="2928" actId="478"/>
          <ac:spMkLst>
            <pc:docMk/>
            <pc:sldMk cId="0" sldId="271"/>
            <ac:spMk id="396" creationId="{00000000-0000-0000-0000-000000000000}"/>
          </ac:spMkLst>
        </pc:spChg>
        <pc:spChg chg="del mod">
          <ac:chgData name="Jyoshika Barathimogan /IT" userId="030a70e2-882b-4926-8c0f-f05f628a2147" providerId="ADAL" clId="{D0F2D373-F539-4DAE-8C4F-D9FF5D62FD3C}" dt="2022-09-14T10:01:00.713" v="2912" actId="478"/>
          <ac:spMkLst>
            <pc:docMk/>
            <pc:sldMk cId="0" sldId="271"/>
            <ac:spMk id="397" creationId="{00000000-0000-0000-0000-000000000000}"/>
          </ac:spMkLst>
        </pc:spChg>
        <pc:spChg chg="del mod">
          <ac:chgData name="Jyoshika Barathimogan /IT" userId="030a70e2-882b-4926-8c0f-f05f628a2147" providerId="ADAL" clId="{D0F2D373-F539-4DAE-8C4F-D9FF5D62FD3C}" dt="2022-09-14T10:01:06.866" v="2920" actId="478"/>
          <ac:spMkLst>
            <pc:docMk/>
            <pc:sldMk cId="0" sldId="271"/>
            <ac:spMk id="398" creationId="{00000000-0000-0000-0000-000000000000}"/>
          </ac:spMkLst>
        </pc:spChg>
        <pc:spChg chg="mod">
          <ac:chgData name="Jyoshika Barathimogan /IT" userId="030a70e2-882b-4926-8c0f-f05f628a2147" providerId="ADAL" clId="{D0F2D373-F539-4DAE-8C4F-D9FF5D62FD3C}" dt="2022-09-14T10:03:20.504" v="3290" actId="1076"/>
          <ac:spMkLst>
            <pc:docMk/>
            <pc:sldMk cId="0" sldId="271"/>
            <ac:spMk id="399" creationId="{00000000-0000-0000-0000-000000000000}"/>
          </ac:spMkLst>
        </pc:spChg>
        <pc:spChg chg="del mod">
          <ac:chgData name="Jyoshika Barathimogan /IT" userId="030a70e2-882b-4926-8c0f-f05f628a2147" providerId="ADAL" clId="{D0F2D373-F539-4DAE-8C4F-D9FF5D62FD3C}" dt="2022-09-14T10:01:14.865" v="2930" actId="478"/>
          <ac:spMkLst>
            <pc:docMk/>
            <pc:sldMk cId="0" sldId="271"/>
            <ac:spMk id="400" creationId="{00000000-0000-0000-0000-000000000000}"/>
          </ac:spMkLst>
        </pc:spChg>
        <pc:spChg chg="del mod">
          <ac:chgData name="Jyoshika Barathimogan /IT" userId="030a70e2-882b-4926-8c0f-f05f628a2147" providerId="ADAL" clId="{D0F2D373-F539-4DAE-8C4F-D9FF5D62FD3C}" dt="2022-09-14T10:01:05.554" v="2918" actId="478"/>
          <ac:spMkLst>
            <pc:docMk/>
            <pc:sldMk cId="0" sldId="271"/>
            <ac:spMk id="401" creationId="{00000000-0000-0000-0000-000000000000}"/>
          </ac:spMkLst>
        </pc:spChg>
        <pc:spChg chg="del mod">
          <ac:chgData name="Jyoshika Barathimogan /IT" userId="030a70e2-882b-4926-8c0f-f05f628a2147" providerId="ADAL" clId="{D0F2D373-F539-4DAE-8C4F-D9FF5D62FD3C}" dt="2022-09-14T10:01:08.766" v="2922" actId="478"/>
          <ac:spMkLst>
            <pc:docMk/>
            <pc:sldMk cId="0" sldId="271"/>
            <ac:spMk id="402" creationId="{00000000-0000-0000-0000-000000000000}"/>
          </ac:spMkLst>
        </pc:spChg>
        <pc:spChg chg="del mod">
          <ac:chgData name="Jyoshika Barathimogan /IT" userId="030a70e2-882b-4926-8c0f-f05f628a2147" providerId="ADAL" clId="{D0F2D373-F539-4DAE-8C4F-D9FF5D62FD3C}" dt="2022-09-14T10:00:57.579" v="2910" actId="478"/>
          <ac:spMkLst>
            <pc:docMk/>
            <pc:sldMk cId="0" sldId="271"/>
            <ac:spMk id="403" creationId="{00000000-0000-0000-0000-000000000000}"/>
          </ac:spMkLst>
        </pc:spChg>
      </pc:sldChg>
      <pc:sldChg chg="del">
        <pc:chgData name="Jyoshika Barathimogan /IT" userId="030a70e2-882b-4926-8c0f-f05f628a2147" providerId="ADAL" clId="{D0F2D373-F539-4DAE-8C4F-D9FF5D62FD3C}" dt="2022-09-14T13:48:33.524" v="8590" actId="47"/>
        <pc:sldMkLst>
          <pc:docMk/>
          <pc:sldMk cId="0" sldId="272"/>
        </pc:sldMkLst>
      </pc:sldChg>
      <pc:sldChg chg="del">
        <pc:chgData name="Jyoshika Barathimogan /IT" userId="030a70e2-882b-4926-8c0f-f05f628a2147" providerId="ADAL" clId="{D0F2D373-F539-4DAE-8C4F-D9FF5D62FD3C}" dt="2022-09-14T13:48:33.680" v="8591" actId="47"/>
        <pc:sldMkLst>
          <pc:docMk/>
          <pc:sldMk cId="0" sldId="273"/>
        </pc:sldMkLst>
      </pc:sldChg>
      <pc:sldChg chg="del">
        <pc:chgData name="Jyoshika Barathimogan /IT" userId="030a70e2-882b-4926-8c0f-f05f628a2147" providerId="ADAL" clId="{D0F2D373-F539-4DAE-8C4F-D9FF5D62FD3C}" dt="2022-09-14T13:48:33.869" v="8592" actId="47"/>
        <pc:sldMkLst>
          <pc:docMk/>
          <pc:sldMk cId="0" sldId="274"/>
        </pc:sldMkLst>
      </pc:sldChg>
      <pc:sldChg chg="del">
        <pc:chgData name="Jyoshika Barathimogan /IT" userId="030a70e2-882b-4926-8c0f-f05f628a2147" providerId="ADAL" clId="{D0F2D373-F539-4DAE-8C4F-D9FF5D62FD3C}" dt="2022-09-14T13:48:34.235" v="8594" actId="47"/>
        <pc:sldMkLst>
          <pc:docMk/>
          <pc:sldMk cId="0" sldId="275"/>
        </pc:sldMkLst>
      </pc:sldChg>
      <pc:sldChg chg="del">
        <pc:chgData name="Jyoshika Barathimogan /IT" userId="030a70e2-882b-4926-8c0f-f05f628a2147" providerId="ADAL" clId="{D0F2D373-F539-4DAE-8C4F-D9FF5D62FD3C}" dt="2022-09-14T13:48:34.415" v="8595" actId="47"/>
        <pc:sldMkLst>
          <pc:docMk/>
          <pc:sldMk cId="0" sldId="276"/>
        </pc:sldMkLst>
      </pc:sldChg>
      <pc:sldChg chg="del">
        <pc:chgData name="Jyoshika Barathimogan /IT" userId="030a70e2-882b-4926-8c0f-f05f628a2147" providerId="ADAL" clId="{D0F2D373-F539-4DAE-8C4F-D9FF5D62FD3C}" dt="2022-09-14T13:48:34.638" v="8596" actId="47"/>
        <pc:sldMkLst>
          <pc:docMk/>
          <pc:sldMk cId="0" sldId="277"/>
        </pc:sldMkLst>
      </pc:sldChg>
      <pc:sldChg chg="del">
        <pc:chgData name="Jyoshika Barathimogan /IT" userId="030a70e2-882b-4926-8c0f-f05f628a2147" providerId="ADAL" clId="{D0F2D373-F539-4DAE-8C4F-D9FF5D62FD3C}" dt="2022-09-14T13:48:34.830" v="8597" actId="47"/>
        <pc:sldMkLst>
          <pc:docMk/>
          <pc:sldMk cId="0" sldId="278"/>
        </pc:sldMkLst>
      </pc:sldChg>
      <pc:sldChg chg="del">
        <pc:chgData name="Jyoshika Barathimogan /IT" userId="030a70e2-882b-4926-8c0f-f05f628a2147" providerId="ADAL" clId="{D0F2D373-F539-4DAE-8C4F-D9FF5D62FD3C}" dt="2022-09-14T13:48:35.035" v="8598" actId="47"/>
        <pc:sldMkLst>
          <pc:docMk/>
          <pc:sldMk cId="0" sldId="279"/>
        </pc:sldMkLst>
      </pc:sldChg>
      <pc:sldChg chg="del">
        <pc:chgData name="Jyoshika Barathimogan /IT" userId="030a70e2-882b-4926-8c0f-f05f628a2147" providerId="ADAL" clId="{D0F2D373-F539-4DAE-8C4F-D9FF5D62FD3C}" dt="2022-09-14T13:48:35.225" v="8599" actId="47"/>
        <pc:sldMkLst>
          <pc:docMk/>
          <pc:sldMk cId="0" sldId="280"/>
        </pc:sldMkLst>
      </pc:sldChg>
      <pc:sldChg chg="del">
        <pc:chgData name="Jyoshika Barathimogan /IT" userId="030a70e2-882b-4926-8c0f-f05f628a2147" providerId="ADAL" clId="{D0F2D373-F539-4DAE-8C4F-D9FF5D62FD3C}" dt="2022-09-14T13:48:35.442" v="8600" actId="47"/>
        <pc:sldMkLst>
          <pc:docMk/>
          <pc:sldMk cId="0" sldId="281"/>
        </pc:sldMkLst>
      </pc:sldChg>
      <pc:sldChg chg="del">
        <pc:chgData name="Jyoshika Barathimogan /IT" userId="030a70e2-882b-4926-8c0f-f05f628a2147" providerId="ADAL" clId="{D0F2D373-F539-4DAE-8C4F-D9FF5D62FD3C}" dt="2022-09-14T13:48:35.609" v="8601" actId="47"/>
        <pc:sldMkLst>
          <pc:docMk/>
          <pc:sldMk cId="0" sldId="282"/>
        </pc:sldMkLst>
      </pc:sldChg>
      <pc:sldChg chg="del">
        <pc:chgData name="Jyoshika Barathimogan /IT" userId="030a70e2-882b-4926-8c0f-f05f628a2147" providerId="ADAL" clId="{D0F2D373-F539-4DAE-8C4F-D9FF5D62FD3C}" dt="2022-09-14T13:48:35.787" v="8602" actId="47"/>
        <pc:sldMkLst>
          <pc:docMk/>
          <pc:sldMk cId="0" sldId="283"/>
        </pc:sldMkLst>
      </pc:sldChg>
      <pc:sldChg chg="delSp modSp mod ord">
        <pc:chgData name="Jyoshika Barathimogan /IT" userId="030a70e2-882b-4926-8c0f-f05f628a2147" providerId="ADAL" clId="{D0F2D373-F539-4DAE-8C4F-D9FF5D62FD3C}" dt="2022-09-14T14:49:32.077" v="8779"/>
        <pc:sldMkLst>
          <pc:docMk/>
          <pc:sldMk cId="0" sldId="284"/>
        </pc:sldMkLst>
        <pc:spChg chg="del mod">
          <ac:chgData name="Jyoshika Barathimogan /IT" userId="030a70e2-882b-4926-8c0f-f05f628a2147" providerId="ADAL" clId="{D0F2D373-F539-4DAE-8C4F-D9FF5D62FD3C}" dt="2022-09-14T12:26:53.597" v="5897" actId="478"/>
          <ac:spMkLst>
            <pc:docMk/>
            <pc:sldMk cId="0" sldId="284"/>
            <ac:spMk id="650" creationId="{00000000-0000-0000-0000-000000000000}"/>
          </ac:spMkLst>
        </pc:spChg>
        <pc:spChg chg="mod">
          <ac:chgData name="Jyoshika Barathimogan /IT" userId="030a70e2-882b-4926-8c0f-f05f628a2147" providerId="ADAL" clId="{D0F2D373-F539-4DAE-8C4F-D9FF5D62FD3C}" dt="2022-09-14T12:27:14.565" v="5905" actId="1076"/>
          <ac:spMkLst>
            <pc:docMk/>
            <pc:sldMk cId="0" sldId="284"/>
            <ac:spMk id="665" creationId="{00000000-0000-0000-0000-000000000000}"/>
          </ac:spMkLst>
        </pc:spChg>
        <pc:grpChg chg="del">
          <ac:chgData name="Jyoshika Barathimogan /IT" userId="030a70e2-882b-4926-8c0f-f05f628a2147" providerId="ADAL" clId="{D0F2D373-F539-4DAE-8C4F-D9FF5D62FD3C}" dt="2022-09-14T12:26:52.573" v="5896" actId="478"/>
          <ac:grpSpMkLst>
            <pc:docMk/>
            <pc:sldMk cId="0" sldId="284"/>
            <ac:grpSpMk id="652" creationId="{00000000-0000-0000-0000-000000000000}"/>
          </ac:grpSpMkLst>
        </pc:grpChg>
        <pc:grpChg chg="mod">
          <ac:chgData name="Jyoshika Barathimogan /IT" userId="030a70e2-882b-4926-8c0f-f05f628a2147" providerId="ADAL" clId="{D0F2D373-F539-4DAE-8C4F-D9FF5D62FD3C}" dt="2022-09-14T12:27:17.930" v="5906" actId="1076"/>
          <ac:grpSpMkLst>
            <pc:docMk/>
            <pc:sldMk cId="0" sldId="284"/>
            <ac:grpSpMk id="666" creationId="{00000000-0000-0000-0000-000000000000}"/>
          </ac:grpSpMkLst>
        </pc:grpChg>
      </pc:sldChg>
      <pc:sldChg chg="del">
        <pc:chgData name="Jyoshika Barathimogan /IT" userId="030a70e2-882b-4926-8c0f-f05f628a2147" providerId="ADAL" clId="{D0F2D373-F539-4DAE-8C4F-D9FF5D62FD3C}" dt="2022-09-14T13:48:35.999" v="8603" actId="47"/>
        <pc:sldMkLst>
          <pc:docMk/>
          <pc:sldMk cId="0" sldId="285"/>
        </pc:sldMkLst>
      </pc:sldChg>
      <pc:sldChg chg="del">
        <pc:chgData name="Jyoshika Barathimogan /IT" userId="030a70e2-882b-4926-8c0f-f05f628a2147" providerId="ADAL" clId="{D0F2D373-F539-4DAE-8C4F-D9FF5D62FD3C}" dt="2022-09-14T13:48:36.195" v="8604" actId="47"/>
        <pc:sldMkLst>
          <pc:docMk/>
          <pc:sldMk cId="0" sldId="286"/>
        </pc:sldMkLst>
      </pc:sldChg>
      <pc:sldChg chg="del">
        <pc:chgData name="Jyoshika Barathimogan /IT" userId="030a70e2-882b-4926-8c0f-f05f628a2147" providerId="ADAL" clId="{D0F2D373-F539-4DAE-8C4F-D9FF5D62FD3C}" dt="2022-09-14T13:48:36.394" v="8605" actId="47"/>
        <pc:sldMkLst>
          <pc:docMk/>
          <pc:sldMk cId="0" sldId="287"/>
        </pc:sldMkLst>
      </pc:sldChg>
      <pc:sldChg chg="del">
        <pc:chgData name="Jyoshika Barathimogan /IT" userId="030a70e2-882b-4926-8c0f-f05f628a2147" providerId="ADAL" clId="{D0F2D373-F539-4DAE-8C4F-D9FF5D62FD3C}" dt="2022-09-14T13:48:36.589" v="8606" actId="47"/>
        <pc:sldMkLst>
          <pc:docMk/>
          <pc:sldMk cId="0" sldId="288"/>
        </pc:sldMkLst>
      </pc:sldChg>
      <pc:sldChg chg="del">
        <pc:chgData name="Jyoshika Barathimogan /IT" userId="030a70e2-882b-4926-8c0f-f05f628a2147" providerId="ADAL" clId="{D0F2D373-F539-4DAE-8C4F-D9FF5D62FD3C}" dt="2022-09-14T13:48:36.996" v="8607" actId="47"/>
        <pc:sldMkLst>
          <pc:docMk/>
          <pc:sldMk cId="0" sldId="289"/>
        </pc:sldMkLst>
      </pc:sldChg>
      <pc:sldChg chg="del">
        <pc:chgData name="Jyoshika Barathimogan /IT" userId="030a70e2-882b-4926-8c0f-f05f628a2147" providerId="ADAL" clId="{D0F2D373-F539-4DAE-8C4F-D9FF5D62FD3C}" dt="2022-09-14T13:48:37.204" v="8608" actId="47"/>
        <pc:sldMkLst>
          <pc:docMk/>
          <pc:sldMk cId="0" sldId="290"/>
        </pc:sldMkLst>
      </pc:sldChg>
      <pc:sldChg chg="del">
        <pc:chgData name="Jyoshika Barathimogan /IT" userId="030a70e2-882b-4926-8c0f-f05f628a2147" providerId="ADAL" clId="{D0F2D373-F539-4DAE-8C4F-D9FF5D62FD3C}" dt="2022-09-14T13:48:37.508" v="8609" actId="47"/>
        <pc:sldMkLst>
          <pc:docMk/>
          <pc:sldMk cId="0" sldId="291"/>
        </pc:sldMkLst>
      </pc:sldChg>
      <pc:sldChg chg="del">
        <pc:chgData name="Jyoshika Barathimogan /IT" userId="030a70e2-882b-4926-8c0f-f05f628a2147" providerId="ADAL" clId="{D0F2D373-F539-4DAE-8C4F-D9FF5D62FD3C}" dt="2022-09-14T13:48:37.760" v="8610" actId="47"/>
        <pc:sldMkLst>
          <pc:docMk/>
          <pc:sldMk cId="0" sldId="292"/>
        </pc:sldMkLst>
      </pc:sldChg>
      <pc:sldChg chg="del">
        <pc:chgData name="Jyoshika Barathimogan /IT" userId="030a70e2-882b-4926-8c0f-f05f628a2147" providerId="ADAL" clId="{D0F2D373-F539-4DAE-8C4F-D9FF5D62FD3C}" dt="2022-09-14T13:48:37.847" v="8611" actId="47"/>
        <pc:sldMkLst>
          <pc:docMk/>
          <pc:sldMk cId="0" sldId="293"/>
        </pc:sldMkLst>
      </pc:sldChg>
      <pc:sldChg chg="del">
        <pc:chgData name="Jyoshika Barathimogan /IT" userId="030a70e2-882b-4926-8c0f-f05f628a2147" providerId="ADAL" clId="{D0F2D373-F539-4DAE-8C4F-D9FF5D62FD3C}" dt="2022-09-14T13:48:38.054" v="8612" actId="47"/>
        <pc:sldMkLst>
          <pc:docMk/>
          <pc:sldMk cId="0" sldId="294"/>
        </pc:sldMkLst>
      </pc:sldChg>
      <pc:sldChg chg="del">
        <pc:chgData name="Jyoshika Barathimogan /IT" userId="030a70e2-882b-4926-8c0f-f05f628a2147" providerId="ADAL" clId="{D0F2D373-F539-4DAE-8C4F-D9FF5D62FD3C}" dt="2022-09-14T13:48:38.758" v="8613" actId="47"/>
        <pc:sldMkLst>
          <pc:docMk/>
          <pc:sldMk cId="0" sldId="295"/>
        </pc:sldMkLst>
      </pc:sldChg>
      <pc:sldChg chg="del">
        <pc:chgData name="Jyoshika Barathimogan /IT" userId="030a70e2-882b-4926-8c0f-f05f628a2147" providerId="ADAL" clId="{D0F2D373-F539-4DAE-8C4F-D9FF5D62FD3C}" dt="2022-09-14T13:48:38.946" v="8614" actId="47"/>
        <pc:sldMkLst>
          <pc:docMk/>
          <pc:sldMk cId="0" sldId="296"/>
        </pc:sldMkLst>
      </pc:sldChg>
      <pc:sldChg chg="del">
        <pc:chgData name="Jyoshika Barathimogan /IT" userId="030a70e2-882b-4926-8c0f-f05f628a2147" providerId="ADAL" clId="{D0F2D373-F539-4DAE-8C4F-D9FF5D62FD3C}" dt="2022-09-14T13:48:39.131" v="8615" actId="47"/>
        <pc:sldMkLst>
          <pc:docMk/>
          <pc:sldMk cId="0" sldId="297"/>
        </pc:sldMkLst>
      </pc:sldChg>
      <pc:sldChg chg="del">
        <pc:chgData name="Jyoshika Barathimogan /IT" userId="030a70e2-882b-4926-8c0f-f05f628a2147" providerId="ADAL" clId="{D0F2D373-F539-4DAE-8C4F-D9FF5D62FD3C}" dt="2022-09-14T13:48:39.314" v="8616" actId="47"/>
        <pc:sldMkLst>
          <pc:docMk/>
          <pc:sldMk cId="0" sldId="298"/>
        </pc:sldMkLst>
      </pc:sldChg>
      <pc:sldChg chg="del">
        <pc:chgData name="Jyoshika Barathimogan /IT" userId="030a70e2-882b-4926-8c0f-f05f628a2147" providerId="ADAL" clId="{D0F2D373-F539-4DAE-8C4F-D9FF5D62FD3C}" dt="2022-09-14T13:48:39.505" v="8617" actId="47"/>
        <pc:sldMkLst>
          <pc:docMk/>
          <pc:sldMk cId="0" sldId="299"/>
        </pc:sldMkLst>
      </pc:sldChg>
      <pc:sldChg chg="del">
        <pc:chgData name="Jyoshika Barathimogan /IT" userId="030a70e2-882b-4926-8c0f-f05f628a2147" providerId="ADAL" clId="{D0F2D373-F539-4DAE-8C4F-D9FF5D62FD3C}" dt="2022-09-14T13:48:40.212" v="8618" actId="47"/>
        <pc:sldMkLst>
          <pc:docMk/>
          <pc:sldMk cId="0" sldId="300"/>
        </pc:sldMkLst>
      </pc:sldChg>
      <pc:sldChg chg="del">
        <pc:chgData name="Jyoshika Barathimogan /IT" userId="030a70e2-882b-4926-8c0f-f05f628a2147" providerId="ADAL" clId="{D0F2D373-F539-4DAE-8C4F-D9FF5D62FD3C}" dt="2022-09-14T13:48:41.880" v="8621" actId="47"/>
        <pc:sldMkLst>
          <pc:docMk/>
          <pc:sldMk cId="0" sldId="301"/>
        </pc:sldMkLst>
      </pc:sldChg>
      <pc:sldChg chg="del">
        <pc:chgData name="Jyoshika Barathimogan /IT" userId="030a70e2-882b-4926-8c0f-f05f628a2147" providerId="ADAL" clId="{D0F2D373-F539-4DAE-8C4F-D9FF5D62FD3C}" dt="2022-09-14T13:48:42.417" v="8622" actId="47"/>
        <pc:sldMkLst>
          <pc:docMk/>
          <pc:sldMk cId="0" sldId="302"/>
        </pc:sldMkLst>
      </pc:sldChg>
      <pc:sldChg chg="del">
        <pc:chgData name="Jyoshika Barathimogan /IT" userId="030a70e2-882b-4926-8c0f-f05f628a2147" providerId="ADAL" clId="{D0F2D373-F539-4DAE-8C4F-D9FF5D62FD3C}" dt="2022-09-14T13:48:42.978" v="8623" actId="47"/>
        <pc:sldMkLst>
          <pc:docMk/>
          <pc:sldMk cId="0" sldId="303"/>
        </pc:sldMkLst>
      </pc:sldChg>
      <pc:sldChg chg="del">
        <pc:chgData name="Jyoshika Barathimogan /IT" userId="030a70e2-882b-4926-8c0f-f05f628a2147" providerId="ADAL" clId="{D0F2D373-F539-4DAE-8C4F-D9FF5D62FD3C}" dt="2022-09-14T13:48:43.902" v="8624" actId="47"/>
        <pc:sldMkLst>
          <pc:docMk/>
          <pc:sldMk cId="0" sldId="304"/>
        </pc:sldMkLst>
      </pc:sldChg>
      <pc:sldChg chg="addSp delSp modSp mod">
        <pc:chgData name="Jyoshika Barathimogan /IT" userId="030a70e2-882b-4926-8c0f-f05f628a2147" providerId="ADAL" clId="{D0F2D373-F539-4DAE-8C4F-D9FF5D62FD3C}" dt="2022-09-14T11:21:45.579" v="4741" actId="478"/>
        <pc:sldMkLst>
          <pc:docMk/>
          <pc:sldMk cId="1475626205" sldId="306"/>
        </pc:sldMkLst>
        <pc:spChg chg="add del mod">
          <ac:chgData name="Jyoshika Barathimogan /IT" userId="030a70e2-882b-4926-8c0f-f05f628a2147" providerId="ADAL" clId="{D0F2D373-F539-4DAE-8C4F-D9FF5D62FD3C}" dt="2022-09-14T11:21:45.579" v="4741" actId="478"/>
          <ac:spMkLst>
            <pc:docMk/>
            <pc:sldMk cId="1475626205" sldId="306"/>
            <ac:spMk id="2" creationId="{E4EDD78D-F6D3-8FB7-8278-9E1CFA0E72CF}"/>
          </ac:spMkLst>
        </pc:spChg>
      </pc:sldChg>
      <pc:sldChg chg="ord">
        <pc:chgData name="Jyoshika Barathimogan /IT" userId="030a70e2-882b-4926-8c0f-f05f628a2147" providerId="ADAL" clId="{D0F2D373-F539-4DAE-8C4F-D9FF5D62FD3C}" dt="2022-09-14T10:10:09.684" v="4054"/>
        <pc:sldMkLst>
          <pc:docMk/>
          <pc:sldMk cId="1656571712" sldId="307"/>
        </pc:sldMkLst>
      </pc:sldChg>
      <pc:sldChg chg="ord">
        <pc:chgData name="Jyoshika Barathimogan /IT" userId="030a70e2-882b-4926-8c0f-f05f628a2147" providerId="ADAL" clId="{D0F2D373-F539-4DAE-8C4F-D9FF5D62FD3C}" dt="2022-09-14T10:10:38.166" v="4058"/>
        <pc:sldMkLst>
          <pc:docMk/>
          <pc:sldMk cId="1655868554" sldId="308"/>
        </pc:sldMkLst>
      </pc:sldChg>
      <pc:sldChg chg="del">
        <pc:chgData name="Jyoshika Barathimogan /IT" userId="030a70e2-882b-4926-8c0f-f05f628a2147" providerId="ADAL" clId="{D0F2D373-F539-4DAE-8C4F-D9FF5D62FD3C}" dt="2022-09-14T10:12:07.320" v="4069" actId="47"/>
        <pc:sldMkLst>
          <pc:docMk/>
          <pc:sldMk cId="2293455322" sldId="310"/>
        </pc:sldMkLst>
      </pc:sldChg>
      <pc:sldChg chg="addSp delSp modSp mod">
        <pc:chgData name="Jyoshika Barathimogan /IT" userId="030a70e2-882b-4926-8c0f-f05f628a2147" providerId="ADAL" clId="{D0F2D373-F539-4DAE-8C4F-D9FF5D62FD3C}" dt="2022-09-14T13:08:01.919" v="8227" actId="14100"/>
        <pc:sldMkLst>
          <pc:docMk/>
          <pc:sldMk cId="1023570841" sldId="311"/>
        </pc:sldMkLst>
        <pc:spChg chg="del mod">
          <ac:chgData name="Jyoshika Barathimogan /IT" userId="030a70e2-882b-4926-8c0f-f05f628a2147" providerId="ADAL" clId="{D0F2D373-F539-4DAE-8C4F-D9FF5D62FD3C}" dt="2022-09-14T13:01:29.928" v="7609" actId="478"/>
          <ac:spMkLst>
            <pc:docMk/>
            <pc:sldMk cId="1023570841" sldId="311"/>
            <ac:spMk id="2" creationId="{4B1267AC-FEC7-A3C8-6FD3-2B419DF924E7}"/>
          </ac:spMkLst>
        </pc:spChg>
        <pc:spChg chg="del mod">
          <ac:chgData name="Jyoshika Barathimogan /IT" userId="030a70e2-882b-4926-8c0f-f05f628a2147" providerId="ADAL" clId="{D0F2D373-F539-4DAE-8C4F-D9FF5D62FD3C}" dt="2022-09-14T13:06:31.273" v="8197" actId="478"/>
          <ac:spMkLst>
            <pc:docMk/>
            <pc:sldMk cId="1023570841" sldId="311"/>
            <ac:spMk id="4" creationId="{99DE4F50-9996-F28A-AA78-89CA7460183F}"/>
          </ac:spMkLst>
        </pc:spChg>
        <pc:spChg chg="add mod">
          <ac:chgData name="Jyoshika Barathimogan /IT" userId="030a70e2-882b-4926-8c0f-f05f628a2147" providerId="ADAL" clId="{D0F2D373-F539-4DAE-8C4F-D9FF5D62FD3C}" dt="2022-09-14T13:01:42.003" v="7614" actId="1076"/>
          <ac:spMkLst>
            <pc:docMk/>
            <pc:sldMk cId="1023570841" sldId="311"/>
            <ac:spMk id="5" creationId="{19EE3C69-41A8-5BEE-0A0C-5DDE32260AF2}"/>
          </ac:spMkLst>
        </pc:spChg>
        <pc:spChg chg="mod">
          <ac:chgData name="Jyoshika Barathimogan /IT" userId="030a70e2-882b-4926-8c0f-f05f628a2147" providerId="ADAL" clId="{D0F2D373-F539-4DAE-8C4F-D9FF5D62FD3C}" dt="2022-09-14T13:01:45.814" v="7616" actId="1076"/>
          <ac:spMkLst>
            <pc:docMk/>
            <pc:sldMk cId="1023570841" sldId="311"/>
            <ac:spMk id="7" creationId="{4FF8415A-7E26-C55D-774B-2DBCD0AE1C2B}"/>
          </ac:spMkLst>
        </pc:spChg>
        <pc:spChg chg="mod">
          <ac:chgData name="Jyoshika Barathimogan /IT" userId="030a70e2-882b-4926-8c0f-f05f628a2147" providerId="ADAL" clId="{D0F2D373-F539-4DAE-8C4F-D9FF5D62FD3C}" dt="2022-09-14T13:01:16.390" v="7604"/>
          <ac:spMkLst>
            <pc:docMk/>
            <pc:sldMk cId="1023570841" sldId="311"/>
            <ac:spMk id="8" creationId="{242D6AFC-E32A-119C-A7C7-93843A6793EF}"/>
          </ac:spMkLst>
        </pc:spChg>
        <pc:spChg chg="add del mod">
          <ac:chgData name="Jyoshika Barathimogan /IT" userId="030a70e2-882b-4926-8c0f-f05f628a2147" providerId="ADAL" clId="{D0F2D373-F539-4DAE-8C4F-D9FF5D62FD3C}" dt="2022-09-14T13:01:36.888" v="7612" actId="478"/>
          <ac:spMkLst>
            <pc:docMk/>
            <pc:sldMk cId="1023570841" sldId="311"/>
            <ac:spMk id="10" creationId="{0E2DD95A-86EF-1532-F581-8394E9C567AD}"/>
          </ac:spMkLst>
        </pc:spChg>
        <pc:spChg chg="add mod">
          <ac:chgData name="Jyoshika Barathimogan /IT" userId="030a70e2-882b-4926-8c0f-f05f628a2147" providerId="ADAL" clId="{D0F2D373-F539-4DAE-8C4F-D9FF5D62FD3C}" dt="2022-09-14T13:08:01.919" v="8227" actId="14100"/>
          <ac:spMkLst>
            <pc:docMk/>
            <pc:sldMk cId="1023570841" sldId="311"/>
            <ac:spMk id="11" creationId="{20E75425-1355-850D-2726-C71886C7A8D2}"/>
          </ac:spMkLst>
        </pc:spChg>
        <pc:grpChg chg="add mod">
          <ac:chgData name="Jyoshika Barathimogan /IT" userId="030a70e2-882b-4926-8c0f-f05f628a2147" providerId="ADAL" clId="{D0F2D373-F539-4DAE-8C4F-D9FF5D62FD3C}" dt="2022-09-14T13:01:50.299" v="7617" actId="1076"/>
          <ac:grpSpMkLst>
            <pc:docMk/>
            <pc:sldMk cId="1023570841" sldId="311"/>
            <ac:grpSpMk id="6" creationId="{42233FAF-8F50-0FF6-3699-5AC7E3444B59}"/>
          </ac:grpSpMkLst>
        </pc:grpChg>
      </pc:sldChg>
      <pc:sldChg chg="addSp delSp modSp mod">
        <pc:chgData name="Jyoshika Barathimogan /IT" userId="030a70e2-882b-4926-8c0f-f05f628a2147" providerId="ADAL" clId="{D0F2D373-F539-4DAE-8C4F-D9FF5D62FD3C}" dt="2022-09-14T13:57:09.743" v="8637" actId="20577"/>
        <pc:sldMkLst>
          <pc:docMk/>
          <pc:sldMk cId="662278426" sldId="312"/>
        </pc:sldMkLst>
        <pc:spChg chg="del mod">
          <ac:chgData name="Jyoshika Barathimogan /IT" userId="030a70e2-882b-4926-8c0f-f05f628a2147" providerId="ADAL" clId="{D0F2D373-F539-4DAE-8C4F-D9FF5D62FD3C}" dt="2022-09-14T13:15:43.593" v="8329" actId="478"/>
          <ac:spMkLst>
            <pc:docMk/>
            <pc:sldMk cId="662278426" sldId="312"/>
            <ac:spMk id="2" creationId="{4B1267AC-FEC7-A3C8-6FD3-2B419DF924E7}"/>
          </ac:spMkLst>
        </pc:spChg>
        <pc:spChg chg="mod">
          <ac:chgData name="Jyoshika Barathimogan /IT" userId="030a70e2-882b-4926-8c0f-f05f628a2147" providerId="ADAL" clId="{D0F2D373-F539-4DAE-8C4F-D9FF5D62FD3C}" dt="2022-09-14T13:57:09.743" v="8637" actId="20577"/>
          <ac:spMkLst>
            <pc:docMk/>
            <pc:sldMk cId="662278426" sldId="312"/>
            <ac:spMk id="4" creationId="{3C53A7A3-7A4C-39FA-6EF9-67BA736DFBD7}"/>
          </ac:spMkLst>
        </pc:spChg>
        <pc:spChg chg="add mod">
          <ac:chgData name="Jyoshika Barathimogan /IT" userId="030a70e2-882b-4926-8c0f-f05f628a2147" providerId="ADAL" clId="{D0F2D373-F539-4DAE-8C4F-D9FF5D62FD3C}" dt="2022-09-14T13:15:39.903" v="8327" actId="20577"/>
          <ac:spMkLst>
            <pc:docMk/>
            <pc:sldMk cId="662278426" sldId="312"/>
            <ac:spMk id="5" creationId="{E6D1282D-8151-4325-1D1E-9E3A78D576B5}"/>
          </ac:spMkLst>
        </pc:spChg>
        <pc:spChg chg="mod">
          <ac:chgData name="Jyoshika Barathimogan /IT" userId="030a70e2-882b-4926-8c0f-f05f628a2147" providerId="ADAL" clId="{D0F2D373-F539-4DAE-8C4F-D9FF5D62FD3C}" dt="2022-09-14T13:15:20.833" v="8282"/>
          <ac:spMkLst>
            <pc:docMk/>
            <pc:sldMk cId="662278426" sldId="312"/>
            <ac:spMk id="7" creationId="{7CBFA5C0-BF97-00E0-45EF-D637F4545D44}"/>
          </ac:spMkLst>
        </pc:spChg>
        <pc:spChg chg="mod">
          <ac:chgData name="Jyoshika Barathimogan /IT" userId="030a70e2-882b-4926-8c0f-f05f628a2147" providerId="ADAL" clId="{D0F2D373-F539-4DAE-8C4F-D9FF5D62FD3C}" dt="2022-09-14T13:15:20.833" v="8282"/>
          <ac:spMkLst>
            <pc:docMk/>
            <pc:sldMk cId="662278426" sldId="312"/>
            <ac:spMk id="8" creationId="{39539CAE-7722-8CB8-0B27-6650C96E614C}"/>
          </ac:spMkLst>
        </pc:spChg>
        <pc:spChg chg="add del mod">
          <ac:chgData name="Jyoshika Barathimogan /IT" userId="030a70e2-882b-4926-8c0f-f05f628a2147" providerId="ADAL" clId="{D0F2D373-F539-4DAE-8C4F-D9FF5D62FD3C}" dt="2022-09-14T13:15:49.190" v="8332" actId="478"/>
          <ac:spMkLst>
            <pc:docMk/>
            <pc:sldMk cId="662278426" sldId="312"/>
            <ac:spMk id="10" creationId="{EDE1C4B4-B849-33D5-6CCB-F5C1A1DFB489}"/>
          </ac:spMkLst>
        </pc:spChg>
        <pc:grpChg chg="add mod">
          <ac:chgData name="Jyoshika Barathimogan /IT" userId="030a70e2-882b-4926-8c0f-f05f628a2147" providerId="ADAL" clId="{D0F2D373-F539-4DAE-8C4F-D9FF5D62FD3C}" dt="2022-09-14T13:15:52.736" v="8333" actId="1076"/>
          <ac:grpSpMkLst>
            <pc:docMk/>
            <pc:sldMk cId="662278426" sldId="312"/>
            <ac:grpSpMk id="6" creationId="{ADE84EB3-A3CD-6413-CB9B-132C6941DE95}"/>
          </ac:grpSpMkLst>
        </pc:grpChg>
      </pc:sldChg>
      <pc:sldChg chg="addSp modSp add mod">
        <pc:chgData name="Jyoshika Barathimogan /IT" userId="030a70e2-882b-4926-8c0f-f05f628a2147" providerId="ADAL" clId="{D0F2D373-F539-4DAE-8C4F-D9FF5D62FD3C}" dt="2022-09-14T08:56:33.386" v="1173" actId="20577"/>
        <pc:sldMkLst>
          <pc:docMk/>
          <pc:sldMk cId="2500228484" sldId="313"/>
        </pc:sldMkLst>
        <pc:spChg chg="mod">
          <ac:chgData name="Jyoshika Barathimogan /IT" userId="030a70e2-882b-4926-8c0f-f05f628a2147" providerId="ADAL" clId="{D0F2D373-F539-4DAE-8C4F-D9FF5D62FD3C}" dt="2022-09-14T08:36:04.523" v="29" actId="1076"/>
          <ac:spMkLst>
            <pc:docMk/>
            <pc:sldMk cId="2500228484" sldId="313"/>
            <ac:spMk id="2" creationId="{4B1267AC-FEC7-A3C8-6FD3-2B419DF924E7}"/>
          </ac:spMkLst>
        </pc:spChg>
        <pc:spChg chg="add mod">
          <ac:chgData name="Jyoshika Barathimogan /IT" userId="030a70e2-882b-4926-8c0f-f05f628a2147" providerId="ADAL" clId="{D0F2D373-F539-4DAE-8C4F-D9FF5D62FD3C}" dt="2022-09-14T08:56:33.386" v="1173" actId="20577"/>
          <ac:spMkLst>
            <pc:docMk/>
            <pc:sldMk cId="2500228484" sldId="313"/>
            <ac:spMk id="3" creationId="{63646663-7C9C-3B0A-28CC-7B4CF1F7E94B}"/>
          </ac:spMkLst>
        </pc:spChg>
      </pc:sldChg>
      <pc:sldChg chg="add del">
        <pc:chgData name="Jyoshika Barathimogan /IT" userId="030a70e2-882b-4926-8c0f-f05f628a2147" providerId="ADAL" clId="{D0F2D373-F539-4DAE-8C4F-D9FF5D62FD3C}" dt="2022-09-14T09:01:22.268" v="1619" actId="47"/>
        <pc:sldMkLst>
          <pc:docMk/>
          <pc:sldMk cId="2625735360" sldId="314"/>
        </pc:sldMkLst>
      </pc:sldChg>
      <pc:sldChg chg="addSp delSp modSp add del mod ord">
        <pc:chgData name="Jyoshika Barathimogan /IT" userId="030a70e2-882b-4926-8c0f-f05f628a2147" providerId="ADAL" clId="{D0F2D373-F539-4DAE-8C4F-D9FF5D62FD3C}" dt="2022-09-14T08:55:30.686" v="1148" actId="47"/>
        <pc:sldMkLst>
          <pc:docMk/>
          <pc:sldMk cId="2854359156" sldId="316"/>
        </pc:sldMkLst>
        <pc:spChg chg="add mod">
          <ac:chgData name="Jyoshika Barathimogan /IT" userId="030a70e2-882b-4926-8c0f-f05f628a2147" providerId="ADAL" clId="{D0F2D373-F539-4DAE-8C4F-D9FF5D62FD3C}" dt="2022-09-14T08:53:40.292" v="1126" actId="478"/>
          <ac:spMkLst>
            <pc:docMk/>
            <pc:sldMk cId="2854359156" sldId="316"/>
            <ac:spMk id="3" creationId="{DF5D63EE-76B5-523A-EA42-C168C2D7FB3D}"/>
          </ac:spMkLst>
        </pc:spChg>
        <pc:spChg chg="mod">
          <ac:chgData name="Jyoshika Barathimogan /IT" userId="030a70e2-882b-4926-8c0f-f05f628a2147" providerId="ADAL" clId="{D0F2D373-F539-4DAE-8C4F-D9FF5D62FD3C}" dt="2022-09-14T08:49:59.004" v="864" actId="207"/>
          <ac:spMkLst>
            <pc:docMk/>
            <pc:sldMk cId="2854359156" sldId="316"/>
            <ac:spMk id="622" creationId="{00000000-0000-0000-0000-000000000000}"/>
          </ac:spMkLst>
        </pc:spChg>
        <pc:spChg chg="mod">
          <ac:chgData name="Jyoshika Barathimogan /IT" userId="030a70e2-882b-4926-8c0f-f05f628a2147" providerId="ADAL" clId="{D0F2D373-F539-4DAE-8C4F-D9FF5D62FD3C}" dt="2022-09-14T08:53:23.369" v="1123" actId="120"/>
          <ac:spMkLst>
            <pc:docMk/>
            <pc:sldMk cId="2854359156" sldId="316"/>
            <ac:spMk id="624" creationId="{00000000-0000-0000-0000-000000000000}"/>
          </ac:spMkLst>
        </pc:spChg>
        <pc:spChg chg="del mod">
          <ac:chgData name="Jyoshika Barathimogan /IT" userId="030a70e2-882b-4926-8c0f-f05f628a2147" providerId="ADAL" clId="{D0F2D373-F539-4DAE-8C4F-D9FF5D62FD3C}" dt="2022-09-14T08:53:40.292" v="1126" actId="478"/>
          <ac:spMkLst>
            <pc:docMk/>
            <pc:sldMk cId="2854359156" sldId="316"/>
            <ac:spMk id="626" creationId="{00000000-0000-0000-0000-000000000000}"/>
          </ac:spMkLst>
        </pc:spChg>
        <pc:spChg chg="mod">
          <ac:chgData name="Jyoshika Barathimogan /IT" userId="030a70e2-882b-4926-8c0f-f05f628a2147" providerId="ADAL" clId="{D0F2D373-F539-4DAE-8C4F-D9FF5D62FD3C}" dt="2022-09-14T08:50:29.458" v="886" actId="20577"/>
          <ac:spMkLst>
            <pc:docMk/>
            <pc:sldMk cId="2854359156" sldId="316"/>
            <ac:spMk id="628" creationId="{00000000-0000-0000-0000-000000000000}"/>
          </ac:spMkLst>
        </pc:spChg>
      </pc:sldChg>
      <pc:sldChg chg="addSp modSp add mod ord">
        <pc:chgData name="Jyoshika Barathimogan /IT" userId="030a70e2-882b-4926-8c0f-f05f628a2147" providerId="ADAL" clId="{D0F2D373-F539-4DAE-8C4F-D9FF5D62FD3C}" dt="2022-09-14T13:14:18.937" v="8267" actId="207"/>
        <pc:sldMkLst>
          <pc:docMk/>
          <pc:sldMk cId="321527582" sldId="317"/>
        </pc:sldMkLst>
        <pc:spChg chg="add mod">
          <ac:chgData name="Jyoshika Barathimogan /IT" userId="030a70e2-882b-4926-8c0f-f05f628a2147" providerId="ADAL" clId="{D0F2D373-F539-4DAE-8C4F-D9FF5D62FD3C}" dt="2022-09-14T08:55:14.787" v="1143" actId="1076"/>
          <ac:spMkLst>
            <pc:docMk/>
            <pc:sldMk cId="321527582" sldId="317"/>
            <ac:spMk id="2" creationId="{6CC47696-E879-C8CF-59FB-DB5915BB9D95}"/>
          </ac:spMkLst>
        </pc:spChg>
        <pc:spChg chg="mod">
          <ac:chgData name="Jyoshika Barathimogan /IT" userId="030a70e2-882b-4926-8c0f-f05f628a2147" providerId="ADAL" clId="{D0F2D373-F539-4DAE-8C4F-D9FF5D62FD3C}" dt="2022-09-14T13:14:18.937" v="8267" actId="207"/>
          <ac:spMkLst>
            <pc:docMk/>
            <pc:sldMk cId="321527582" sldId="317"/>
            <ac:spMk id="318" creationId="{00000000-0000-0000-0000-000000000000}"/>
          </ac:spMkLst>
        </pc:spChg>
        <pc:spChg chg="mod">
          <ac:chgData name="Jyoshika Barathimogan /IT" userId="030a70e2-882b-4926-8c0f-f05f628a2147" providerId="ADAL" clId="{D0F2D373-F539-4DAE-8C4F-D9FF5D62FD3C}" dt="2022-09-14T08:55:26.299" v="1147" actId="1076"/>
          <ac:spMkLst>
            <pc:docMk/>
            <pc:sldMk cId="321527582" sldId="317"/>
            <ac:spMk id="319" creationId="{00000000-0000-0000-0000-000000000000}"/>
          </ac:spMkLst>
        </pc:spChg>
      </pc:sldChg>
      <pc:sldChg chg="modSp add del mod ord">
        <pc:chgData name="Jyoshika Barathimogan /IT" userId="030a70e2-882b-4926-8c0f-f05f628a2147" providerId="ADAL" clId="{D0F2D373-F539-4DAE-8C4F-D9FF5D62FD3C}" dt="2022-09-14T08:56:27.230" v="1171" actId="47"/>
        <pc:sldMkLst>
          <pc:docMk/>
          <pc:sldMk cId="856993377" sldId="318"/>
        </pc:sldMkLst>
        <pc:spChg chg="mod">
          <ac:chgData name="Jyoshika Barathimogan /IT" userId="030a70e2-882b-4926-8c0f-f05f628a2147" providerId="ADAL" clId="{D0F2D373-F539-4DAE-8C4F-D9FF5D62FD3C}" dt="2022-09-14T08:56:11.797" v="1169" actId="1076"/>
          <ac:spMkLst>
            <pc:docMk/>
            <pc:sldMk cId="856993377" sldId="318"/>
            <ac:spMk id="5" creationId="{3F9B9E98-AF7F-FEEF-540B-5F07E9AAC946}"/>
          </ac:spMkLst>
        </pc:spChg>
        <pc:spChg chg="mod">
          <ac:chgData name="Jyoshika Barathimogan /IT" userId="030a70e2-882b-4926-8c0f-f05f628a2147" providerId="ADAL" clId="{D0F2D373-F539-4DAE-8C4F-D9FF5D62FD3C}" dt="2022-09-14T08:56:25.878" v="1170" actId="1076"/>
          <ac:spMkLst>
            <pc:docMk/>
            <pc:sldMk cId="856993377" sldId="318"/>
            <ac:spMk id="7" creationId="{3D70D148-7446-F85F-FA26-2245F07EE739}"/>
          </ac:spMkLst>
        </pc:spChg>
      </pc:sldChg>
      <pc:sldChg chg="modSp add mod ord">
        <pc:chgData name="Jyoshika Barathimogan /IT" userId="030a70e2-882b-4926-8c0f-f05f628a2147" providerId="ADAL" clId="{D0F2D373-F539-4DAE-8C4F-D9FF5D62FD3C}" dt="2022-09-14T13:14:38.182" v="8280" actId="207"/>
        <pc:sldMkLst>
          <pc:docMk/>
          <pc:sldMk cId="3969688926" sldId="318"/>
        </pc:sldMkLst>
        <pc:spChg chg="mod">
          <ac:chgData name="Jyoshika Barathimogan /IT" userId="030a70e2-882b-4926-8c0f-f05f628a2147" providerId="ADAL" clId="{D0F2D373-F539-4DAE-8C4F-D9FF5D62FD3C}" dt="2022-09-14T09:01:09.406" v="1614" actId="1076"/>
          <ac:spMkLst>
            <pc:docMk/>
            <pc:sldMk cId="3969688926" sldId="318"/>
            <ac:spMk id="2" creationId="{6CC47696-E879-C8CF-59FB-DB5915BB9D95}"/>
          </ac:spMkLst>
        </pc:spChg>
        <pc:spChg chg="mod">
          <ac:chgData name="Jyoshika Barathimogan /IT" userId="030a70e2-882b-4926-8c0f-f05f628a2147" providerId="ADAL" clId="{D0F2D373-F539-4DAE-8C4F-D9FF5D62FD3C}" dt="2022-09-14T13:14:38.182" v="8280" actId="207"/>
          <ac:spMkLst>
            <pc:docMk/>
            <pc:sldMk cId="3969688926" sldId="318"/>
            <ac:spMk id="318" creationId="{00000000-0000-0000-0000-000000000000}"/>
          </ac:spMkLst>
        </pc:spChg>
        <pc:spChg chg="mod">
          <ac:chgData name="Jyoshika Barathimogan /IT" userId="030a70e2-882b-4926-8c0f-f05f628a2147" providerId="ADAL" clId="{D0F2D373-F539-4DAE-8C4F-D9FF5D62FD3C}" dt="2022-09-14T09:01:11.377" v="1615" actId="1076"/>
          <ac:spMkLst>
            <pc:docMk/>
            <pc:sldMk cId="3969688926" sldId="318"/>
            <ac:spMk id="319" creationId="{00000000-0000-0000-0000-000000000000}"/>
          </ac:spMkLst>
        </pc:spChg>
      </pc:sldChg>
      <pc:sldChg chg="modSp add mod ord">
        <pc:chgData name="Jyoshika Barathimogan /IT" userId="030a70e2-882b-4926-8c0f-f05f628a2147" providerId="ADAL" clId="{D0F2D373-F539-4DAE-8C4F-D9FF5D62FD3C}" dt="2022-09-14T09:11:33.860" v="2463" actId="20577"/>
        <pc:sldMkLst>
          <pc:docMk/>
          <pc:sldMk cId="1168734975" sldId="319"/>
        </pc:sldMkLst>
        <pc:spChg chg="mod">
          <ac:chgData name="Jyoshika Barathimogan /IT" userId="030a70e2-882b-4926-8c0f-f05f628a2147" providerId="ADAL" clId="{D0F2D373-F539-4DAE-8C4F-D9FF5D62FD3C}" dt="2022-09-14T09:01:32.847" v="1631" actId="20577"/>
          <ac:spMkLst>
            <pc:docMk/>
            <pc:sldMk cId="1168734975" sldId="319"/>
            <ac:spMk id="2" creationId="{4B1267AC-FEC7-A3C8-6FD3-2B419DF924E7}"/>
          </ac:spMkLst>
        </pc:spChg>
        <pc:spChg chg="mod">
          <ac:chgData name="Jyoshika Barathimogan /IT" userId="030a70e2-882b-4926-8c0f-f05f628a2147" providerId="ADAL" clId="{D0F2D373-F539-4DAE-8C4F-D9FF5D62FD3C}" dt="2022-09-14T09:11:33.860" v="2463" actId="20577"/>
          <ac:spMkLst>
            <pc:docMk/>
            <pc:sldMk cId="1168734975" sldId="319"/>
            <ac:spMk id="3" creationId="{63646663-7C9C-3B0A-28CC-7B4CF1F7E94B}"/>
          </ac:spMkLst>
        </pc:spChg>
      </pc:sldChg>
      <pc:sldChg chg="modSp mod">
        <pc:chgData name="Jyoshika Barathimogan /IT" userId="030a70e2-882b-4926-8c0f-f05f628a2147" providerId="ADAL" clId="{D0F2D373-F539-4DAE-8C4F-D9FF5D62FD3C}" dt="2022-09-14T13:09:10.352" v="8238" actId="313"/>
        <pc:sldMkLst>
          <pc:docMk/>
          <pc:sldMk cId="489699109" sldId="320"/>
        </pc:sldMkLst>
        <pc:spChg chg="mod">
          <ac:chgData name="Jyoshika Barathimogan /IT" userId="030a70e2-882b-4926-8c0f-f05f628a2147" providerId="ADAL" clId="{D0F2D373-F539-4DAE-8C4F-D9FF5D62FD3C}" dt="2022-09-14T13:09:10.352" v="8238" actId="313"/>
          <ac:spMkLst>
            <pc:docMk/>
            <pc:sldMk cId="489699109" sldId="320"/>
            <ac:spMk id="4" creationId="{99DE4F50-9996-F28A-AA78-89CA7460183F}"/>
          </ac:spMkLst>
        </pc:spChg>
      </pc:sldChg>
      <pc:sldChg chg="modSp add del mod ord">
        <pc:chgData name="Jyoshika Barathimogan /IT" userId="030a70e2-882b-4926-8c0f-f05f628a2147" providerId="ADAL" clId="{D0F2D373-F539-4DAE-8C4F-D9FF5D62FD3C}" dt="2022-09-14T13:48:34.040" v="8593" actId="47"/>
        <pc:sldMkLst>
          <pc:docMk/>
          <pc:sldMk cId="3321116774" sldId="321"/>
        </pc:sldMkLst>
        <pc:picChg chg="mod">
          <ac:chgData name="Jyoshika Barathimogan /IT" userId="030a70e2-882b-4926-8c0f-f05f628a2147" providerId="ADAL" clId="{D0F2D373-F539-4DAE-8C4F-D9FF5D62FD3C}" dt="2022-09-14T11:03:10.343" v="4449" actId="1076"/>
          <ac:picMkLst>
            <pc:docMk/>
            <pc:sldMk cId="3321116774" sldId="321"/>
            <ac:picMk id="329" creationId="{00000000-0000-0000-0000-000000000000}"/>
          </ac:picMkLst>
        </pc:picChg>
      </pc:sldChg>
      <pc:sldChg chg="addSp delSp modSp add del mod ord">
        <pc:chgData name="Jyoshika Barathimogan /IT" userId="030a70e2-882b-4926-8c0f-f05f628a2147" providerId="ADAL" clId="{D0F2D373-F539-4DAE-8C4F-D9FF5D62FD3C}" dt="2022-09-14T11:22:10.650" v="4742" actId="47"/>
        <pc:sldMkLst>
          <pc:docMk/>
          <pc:sldMk cId="680404347" sldId="322"/>
        </pc:sldMkLst>
        <pc:spChg chg="del">
          <ac:chgData name="Jyoshika Barathimogan /IT" userId="030a70e2-882b-4926-8c0f-f05f628a2147" providerId="ADAL" clId="{D0F2D373-F539-4DAE-8C4F-D9FF5D62FD3C}" dt="2022-09-14T09:31:39.460" v="2473" actId="478"/>
          <ac:spMkLst>
            <pc:docMk/>
            <pc:sldMk cId="680404347" sldId="322"/>
            <ac:spMk id="5" creationId="{3F9B9E98-AF7F-FEEF-540B-5F07E9AAC946}"/>
          </ac:spMkLst>
        </pc:spChg>
        <pc:spChg chg="del">
          <ac:chgData name="Jyoshika Barathimogan /IT" userId="030a70e2-882b-4926-8c0f-f05f628a2147" providerId="ADAL" clId="{D0F2D373-F539-4DAE-8C4F-D9FF5D62FD3C}" dt="2022-09-14T09:31:37.998" v="2472" actId="478"/>
          <ac:spMkLst>
            <pc:docMk/>
            <pc:sldMk cId="680404347" sldId="322"/>
            <ac:spMk id="7" creationId="{3D70D148-7446-F85F-FA26-2245F07EE739}"/>
          </ac:spMkLst>
        </pc:spChg>
        <pc:spChg chg="del">
          <ac:chgData name="Jyoshika Barathimogan /IT" userId="030a70e2-882b-4926-8c0f-f05f628a2147" providerId="ADAL" clId="{D0F2D373-F539-4DAE-8C4F-D9FF5D62FD3C}" dt="2022-09-14T09:31:37.998" v="2472" actId="478"/>
          <ac:spMkLst>
            <pc:docMk/>
            <pc:sldMk cId="680404347" sldId="322"/>
            <ac:spMk id="9" creationId="{00C4ED77-0C6C-C2C0-8D5F-1BD5E6524165}"/>
          </ac:spMkLst>
        </pc:spChg>
        <pc:spChg chg="del mod">
          <ac:chgData name="Jyoshika Barathimogan /IT" userId="030a70e2-882b-4926-8c0f-f05f628a2147" providerId="ADAL" clId="{D0F2D373-F539-4DAE-8C4F-D9FF5D62FD3C}" dt="2022-09-14T09:31:43.439" v="2475" actId="478"/>
          <ac:spMkLst>
            <pc:docMk/>
            <pc:sldMk cId="680404347" sldId="322"/>
            <ac:spMk id="10" creationId="{B6682FD4-734C-EB5C-ACA9-5318D499F6DE}"/>
          </ac:spMkLst>
        </pc:spChg>
        <pc:spChg chg="add mod">
          <ac:chgData name="Jyoshika Barathimogan /IT" userId="030a70e2-882b-4926-8c0f-f05f628a2147" providerId="ADAL" clId="{D0F2D373-F539-4DAE-8C4F-D9FF5D62FD3C}" dt="2022-09-14T09:39:08.953" v="2832" actId="14100"/>
          <ac:spMkLst>
            <pc:docMk/>
            <pc:sldMk cId="680404347" sldId="322"/>
            <ac:spMk id="11" creationId="{528F548E-2DC2-A8C3-752B-655178F4797E}"/>
          </ac:spMkLst>
        </pc:spChg>
        <pc:spChg chg="add mod">
          <ac:chgData name="Jyoshika Barathimogan /IT" userId="030a70e2-882b-4926-8c0f-f05f628a2147" providerId="ADAL" clId="{D0F2D373-F539-4DAE-8C4F-D9FF5D62FD3C}" dt="2022-09-14T09:39:06.547" v="2831" actId="1076"/>
          <ac:spMkLst>
            <pc:docMk/>
            <pc:sldMk cId="680404347" sldId="322"/>
            <ac:spMk id="12" creationId="{197518CC-CFA1-CFEE-E0E6-F1DE8FE0E84D}"/>
          </ac:spMkLst>
        </pc:spChg>
        <pc:picChg chg="del">
          <ac:chgData name="Jyoshika Barathimogan /IT" userId="030a70e2-882b-4926-8c0f-f05f628a2147" providerId="ADAL" clId="{D0F2D373-F539-4DAE-8C4F-D9FF5D62FD3C}" dt="2022-09-14T09:31:35.706" v="2471" actId="478"/>
          <ac:picMkLst>
            <pc:docMk/>
            <pc:sldMk cId="680404347" sldId="322"/>
            <ac:picMk id="3" creationId="{12B17A56-0F24-D23E-FA68-1B6DD1A1CFD4}"/>
          </ac:picMkLst>
        </pc:picChg>
        <pc:picChg chg="add mod">
          <ac:chgData name="Jyoshika Barathimogan /IT" userId="030a70e2-882b-4926-8c0f-f05f628a2147" providerId="ADAL" clId="{D0F2D373-F539-4DAE-8C4F-D9FF5D62FD3C}" dt="2022-09-14T10:10:55.573" v="4062" actId="1076"/>
          <ac:picMkLst>
            <pc:docMk/>
            <pc:sldMk cId="680404347" sldId="322"/>
            <ac:picMk id="4" creationId="{A2773176-288E-A255-37F3-8203719D236A}"/>
          </ac:picMkLst>
        </pc:picChg>
        <pc:picChg chg="del">
          <ac:chgData name="Jyoshika Barathimogan /IT" userId="030a70e2-882b-4926-8c0f-f05f628a2147" providerId="ADAL" clId="{D0F2D373-F539-4DAE-8C4F-D9FF5D62FD3C}" dt="2022-09-14T09:31:37.998" v="2472" actId="478"/>
          <ac:picMkLst>
            <pc:docMk/>
            <pc:sldMk cId="680404347" sldId="322"/>
            <ac:picMk id="8" creationId="{F4F2340E-CC77-8196-A7F0-E3406AD0E6C1}"/>
          </ac:picMkLst>
        </pc:picChg>
        <pc:picChg chg="add del mod modCrop">
          <ac:chgData name="Jyoshika Barathimogan /IT" userId="030a70e2-882b-4926-8c0f-f05f628a2147" providerId="ADAL" clId="{D0F2D373-F539-4DAE-8C4F-D9FF5D62FD3C}" dt="2022-09-14T09:40:16.452" v="2843" actId="478"/>
          <ac:picMkLst>
            <pc:docMk/>
            <pc:sldMk cId="680404347" sldId="322"/>
            <ac:picMk id="14" creationId="{1B8A440D-6BE6-7955-004A-E2A20CD9A824}"/>
          </ac:picMkLst>
        </pc:picChg>
        <pc:picChg chg="add del mod modCrop">
          <ac:chgData name="Jyoshika Barathimogan /IT" userId="030a70e2-882b-4926-8c0f-f05f628a2147" providerId="ADAL" clId="{D0F2D373-F539-4DAE-8C4F-D9FF5D62FD3C}" dt="2022-09-14T09:44:34.795" v="2875" actId="478"/>
          <ac:picMkLst>
            <pc:docMk/>
            <pc:sldMk cId="680404347" sldId="322"/>
            <ac:picMk id="16" creationId="{9ED4FDD1-D63F-FF3D-7ED2-1B2028EEC135}"/>
          </ac:picMkLst>
        </pc:picChg>
        <pc:picChg chg="add del mod modCrop">
          <ac:chgData name="Jyoshika Barathimogan /IT" userId="030a70e2-882b-4926-8c0f-f05f628a2147" providerId="ADAL" clId="{D0F2D373-F539-4DAE-8C4F-D9FF5D62FD3C}" dt="2022-09-14T10:11:53.994" v="4068" actId="478"/>
          <ac:picMkLst>
            <pc:docMk/>
            <pc:sldMk cId="680404347" sldId="322"/>
            <ac:picMk id="18" creationId="{6FD4445A-B67F-4C52-625F-ACE5ACB5A76A}"/>
          </ac:picMkLst>
        </pc:picChg>
      </pc:sldChg>
      <pc:sldChg chg="modSp mod">
        <pc:chgData name="Jyoshika Barathimogan /IT" userId="030a70e2-882b-4926-8c0f-f05f628a2147" providerId="ADAL" clId="{D0F2D373-F539-4DAE-8C4F-D9FF5D62FD3C}" dt="2022-09-14T12:16:54.204" v="5663" actId="113"/>
        <pc:sldMkLst>
          <pc:docMk/>
          <pc:sldMk cId="2589086690" sldId="324"/>
        </pc:sldMkLst>
        <pc:spChg chg="mod">
          <ac:chgData name="Jyoshika Barathimogan /IT" userId="030a70e2-882b-4926-8c0f-f05f628a2147" providerId="ADAL" clId="{D0F2D373-F539-4DAE-8C4F-D9FF5D62FD3C}" dt="2022-09-14T12:16:54.204" v="5663" actId="113"/>
          <ac:spMkLst>
            <pc:docMk/>
            <pc:sldMk cId="2589086690" sldId="324"/>
            <ac:spMk id="4" creationId="{99DE4F50-9996-F28A-AA78-89CA7460183F}"/>
          </ac:spMkLst>
        </pc:spChg>
      </pc:sldChg>
      <pc:sldChg chg="add del">
        <pc:chgData name="Jyoshika Barathimogan /IT" userId="030a70e2-882b-4926-8c0f-f05f628a2147" providerId="ADAL" clId="{D0F2D373-F539-4DAE-8C4F-D9FF5D62FD3C}" dt="2022-09-14T09:39:29.245" v="2834" actId="47"/>
        <pc:sldMkLst>
          <pc:docMk/>
          <pc:sldMk cId="3734290640" sldId="325"/>
        </pc:sldMkLst>
      </pc:sldChg>
      <pc:sldChg chg="addSp delSp modSp add mod">
        <pc:chgData name="Jyoshika Barathimogan /IT" userId="030a70e2-882b-4926-8c0f-f05f628a2147" providerId="ADAL" clId="{D0F2D373-F539-4DAE-8C4F-D9FF5D62FD3C}" dt="2022-09-14T12:12:46.092" v="5547" actId="20577"/>
        <pc:sldMkLst>
          <pc:docMk/>
          <pc:sldMk cId="93236626" sldId="326"/>
        </pc:sldMkLst>
        <pc:spChg chg="add del mod">
          <ac:chgData name="Jyoshika Barathimogan /IT" userId="030a70e2-882b-4926-8c0f-f05f628a2147" providerId="ADAL" clId="{D0F2D373-F539-4DAE-8C4F-D9FF5D62FD3C}" dt="2022-09-14T09:41:36.092" v="2850" actId="478"/>
          <ac:spMkLst>
            <pc:docMk/>
            <pc:sldMk cId="93236626" sldId="326"/>
            <ac:spMk id="5" creationId="{C963C09A-3F13-78AA-0897-7DA2A497A9C0}"/>
          </ac:spMkLst>
        </pc:spChg>
        <pc:spChg chg="mod">
          <ac:chgData name="Jyoshika Barathimogan /IT" userId="030a70e2-882b-4926-8c0f-f05f628a2147" providerId="ADAL" clId="{D0F2D373-F539-4DAE-8C4F-D9FF5D62FD3C}" dt="2022-09-14T11:25:00.961" v="5120" actId="20577"/>
          <ac:spMkLst>
            <pc:docMk/>
            <pc:sldMk cId="93236626" sldId="326"/>
            <ac:spMk id="12" creationId="{197518CC-CFA1-CFEE-E0E6-F1DE8FE0E84D}"/>
          </ac:spMkLst>
        </pc:spChg>
        <pc:spChg chg="add mod">
          <ac:chgData name="Jyoshika Barathimogan /IT" userId="030a70e2-882b-4926-8c0f-f05f628a2147" providerId="ADAL" clId="{D0F2D373-F539-4DAE-8C4F-D9FF5D62FD3C}" dt="2022-09-14T12:12:46.092" v="5547" actId="20577"/>
          <ac:spMkLst>
            <pc:docMk/>
            <pc:sldMk cId="93236626" sldId="326"/>
            <ac:spMk id="14" creationId="{48D13E9A-3431-D15B-C646-190DD3132CA0}"/>
          </ac:spMkLst>
        </pc:spChg>
        <pc:spChg chg="mod">
          <ac:chgData name="Jyoshika Barathimogan /IT" userId="030a70e2-882b-4926-8c0f-f05f628a2147" providerId="ADAL" clId="{D0F2D373-F539-4DAE-8C4F-D9FF5D62FD3C}" dt="2022-09-14T11:25:35.281" v="5123"/>
          <ac:spMkLst>
            <pc:docMk/>
            <pc:sldMk cId="93236626" sldId="326"/>
            <ac:spMk id="16" creationId="{1ED57236-8ED2-7D05-D6F7-6B8EF92487EC}"/>
          </ac:spMkLst>
        </pc:spChg>
        <pc:spChg chg="mod">
          <ac:chgData name="Jyoshika Barathimogan /IT" userId="030a70e2-882b-4926-8c0f-f05f628a2147" providerId="ADAL" clId="{D0F2D373-F539-4DAE-8C4F-D9FF5D62FD3C}" dt="2022-09-14T11:25:35.281" v="5123"/>
          <ac:spMkLst>
            <pc:docMk/>
            <pc:sldMk cId="93236626" sldId="326"/>
            <ac:spMk id="17" creationId="{3138CCAB-E433-55A9-55F4-E9437F00C683}"/>
          </ac:spMkLst>
        </pc:spChg>
        <pc:grpChg chg="add mod">
          <ac:chgData name="Jyoshika Barathimogan /IT" userId="030a70e2-882b-4926-8c0f-f05f628a2147" providerId="ADAL" clId="{D0F2D373-F539-4DAE-8C4F-D9FF5D62FD3C}" dt="2022-09-14T11:25:37.376" v="5124" actId="1076"/>
          <ac:grpSpMkLst>
            <pc:docMk/>
            <pc:sldMk cId="93236626" sldId="326"/>
            <ac:grpSpMk id="15" creationId="{E3B2F83A-5D58-4160-EA00-A9B110BF9E15}"/>
          </ac:grpSpMkLst>
        </pc:grpChg>
        <pc:picChg chg="add mod">
          <ac:chgData name="Jyoshika Barathimogan /IT" userId="030a70e2-882b-4926-8c0f-f05f628a2147" providerId="ADAL" clId="{D0F2D373-F539-4DAE-8C4F-D9FF5D62FD3C}" dt="2022-09-14T09:42:49.243" v="2873" actId="1076"/>
          <ac:picMkLst>
            <pc:docMk/>
            <pc:sldMk cId="93236626" sldId="326"/>
            <ac:picMk id="3" creationId="{F8067DE6-0318-A6B0-D4F2-4ADA6311C508}"/>
          </ac:picMkLst>
        </pc:picChg>
        <pc:picChg chg="mod modCrop">
          <ac:chgData name="Jyoshika Barathimogan /IT" userId="030a70e2-882b-4926-8c0f-f05f628a2147" providerId="ADAL" clId="{D0F2D373-F539-4DAE-8C4F-D9FF5D62FD3C}" dt="2022-09-14T09:42:47.067" v="2872" actId="1076"/>
          <ac:picMkLst>
            <pc:docMk/>
            <pc:sldMk cId="93236626" sldId="326"/>
            <ac:picMk id="4" creationId="{A2773176-288E-A255-37F3-8203719D236A}"/>
          </ac:picMkLst>
        </pc:picChg>
        <pc:picChg chg="add mod">
          <ac:chgData name="Jyoshika Barathimogan /IT" userId="030a70e2-882b-4926-8c0f-f05f628a2147" providerId="ADAL" clId="{D0F2D373-F539-4DAE-8C4F-D9FF5D62FD3C}" dt="2022-09-14T09:44:43.375" v="2876" actId="1076"/>
          <ac:picMkLst>
            <pc:docMk/>
            <pc:sldMk cId="93236626" sldId="326"/>
            <ac:picMk id="7" creationId="{AB2DE5D7-C75A-B55E-F51C-8B9130D9A4E7}"/>
          </ac:picMkLst>
        </pc:picChg>
        <pc:picChg chg="add mod">
          <ac:chgData name="Jyoshika Barathimogan /IT" userId="030a70e2-882b-4926-8c0f-f05f628a2147" providerId="ADAL" clId="{D0F2D373-F539-4DAE-8C4F-D9FF5D62FD3C}" dt="2022-09-14T09:44:55.348" v="2879" actId="1035"/>
          <ac:picMkLst>
            <pc:docMk/>
            <pc:sldMk cId="93236626" sldId="326"/>
            <ac:picMk id="9" creationId="{531789DF-E9EE-16D5-C155-7423D2BFF051}"/>
          </ac:picMkLst>
        </pc:picChg>
        <pc:picChg chg="add mod modCrop">
          <ac:chgData name="Jyoshika Barathimogan /IT" userId="030a70e2-882b-4926-8c0f-f05f628a2147" providerId="ADAL" clId="{D0F2D373-F539-4DAE-8C4F-D9FF5D62FD3C}" dt="2022-09-14T11:22:48.771" v="4744" actId="1076"/>
          <ac:picMkLst>
            <pc:docMk/>
            <pc:sldMk cId="93236626" sldId="326"/>
            <ac:picMk id="13" creationId="{E7D59421-697E-4D0C-ABFD-55EC5A55ABF5}"/>
          </ac:picMkLst>
        </pc:picChg>
      </pc:sldChg>
      <pc:sldChg chg="del ord">
        <pc:chgData name="Jyoshika Barathimogan /IT" userId="030a70e2-882b-4926-8c0f-f05f628a2147" providerId="ADAL" clId="{D0F2D373-F539-4DAE-8C4F-D9FF5D62FD3C}" dt="2022-09-14T13:48:27.994" v="8579" actId="47"/>
        <pc:sldMkLst>
          <pc:docMk/>
          <pc:sldMk cId="179107971" sldId="327"/>
        </pc:sldMkLst>
      </pc:sldChg>
      <pc:sldChg chg="del">
        <pc:chgData name="Jyoshika Barathimogan /IT" userId="030a70e2-882b-4926-8c0f-f05f628a2147" providerId="ADAL" clId="{D0F2D373-F539-4DAE-8C4F-D9FF5D62FD3C}" dt="2022-09-14T10:00:21.973" v="2883" actId="47"/>
        <pc:sldMkLst>
          <pc:docMk/>
          <pc:sldMk cId="349513047" sldId="328"/>
        </pc:sldMkLst>
      </pc:sldChg>
      <pc:sldChg chg="modSp del mod">
        <pc:chgData name="Jyoshika Barathimogan /IT" userId="030a70e2-882b-4926-8c0f-f05f628a2147" providerId="ADAL" clId="{D0F2D373-F539-4DAE-8C4F-D9FF5D62FD3C}" dt="2022-09-14T13:18:48.646" v="8377" actId="47"/>
        <pc:sldMkLst>
          <pc:docMk/>
          <pc:sldMk cId="2849587496" sldId="329"/>
        </pc:sldMkLst>
        <pc:spChg chg="mod">
          <ac:chgData name="Jyoshika Barathimogan /IT" userId="030a70e2-882b-4926-8c0f-f05f628a2147" providerId="ADAL" clId="{D0F2D373-F539-4DAE-8C4F-D9FF5D62FD3C}" dt="2022-09-14T13:18:18.769" v="8366" actId="5793"/>
          <ac:spMkLst>
            <pc:docMk/>
            <pc:sldMk cId="2849587496" sldId="329"/>
            <ac:spMk id="3" creationId="{7274C897-335C-7115-277E-458CF3F63E67}"/>
          </ac:spMkLst>
        </pc:spChg>
      </pc:sldChg>
      <pc:sldChg chg="add del">
        <pc:chgData name="Jyoshika Barathimogan /IT" userId="030a70e2-882b-4926-8c0f-f05f628a2147" providerId="ADAL" clId="{D0F2D373-F539-4DAE-8C4F-D9FF5D62FD3C}" dt="2022-09-14T13:48:33.307" v="8589" actId="47"/>
        <pc:sldMkLst>
          <pc:docMk/>
          <pc:sldMk cId="4047807298" sldId="330"/>
        </pc:sldMkLst>
      </pc:sldChg>
      <pc:sldChg chg="modSp add mod">
        <pc:chgData name="Jyoshika Barathimogan /IT" userId="030a70e2-882b-4926-8c0f-f05f628a2147" providerId="ADAL" clId="{D0F2D373-F539-4DAE-8C4F-D9FF5D62FD3C}" dt="2022-09-14T10:09:28.935" v="4045" actId="20577"/>
        <pc:sldMkLst>
          <pc:docMk/>
          <pc:sldMk cId="2461754815" sldId="331"/>
        </pc:sldMkLst>
        <pc:spChg chg="mod">
          <ac:chgData name="Jyoshika Barathimogan /IT" userId="030a70e2-882b-4926-8c0f-f05f628a2147" providerId="ADAL" clId="{D0F2D373-F539-4DAE-8C4F-D9FF5D62FD3C}" dt="2022-09-14T10:09:28.935" v="4045" actId="20577"/>
          <ac:spMkLst>
            <pc:docMk/>
            <pc:sldMk cId="2461754815" sldId="331"/>
            <ac:spMk id="395" creationId="{00000000-0000-0000-0000-000000000000}"/>
          </ac:spMkLst>
        </pc:spChg>
        <pc:spChg chg="mod">
          <ac:chgData name="Jyoshika Barathimogan /IT" userId="030a70e2-882b-4926-8c0f-f05f628a2147" providerId="ADAL" clId="{D0F2D373-F539-4DAE-8C4F-D9FF5D62FD3C}" dt="2022-09-14T10:08:57.673" v="4042" actId="313"/>
          <ac:spMkLst>
            <pc:docMk/>
            <pc:sldMk cId="2461754815" sldId="331"/>
            <ac:spMk id="399" creationId="{00000000-0000-0000-0000-000000000000}"/>
          </ac:spMkLst>
        </pc:spChg>
      </pc:sldChg>
      <pc:sldChg chg="modSp del mod">
        <pc:chgData name="Jyoshika Barathimogan /IT" userId="030a70e2-882b-4926-8c0f-f05f628a2147" providerId="ADAL" clId="{D0F2D373-F539-4DAE-8C4F-D9FF5D62FD3C}" dt="2022-09-14T13:18:01.569" v="8352" actId="47"/>
        <pc:sldMkLst>
          <pc:docMk/>
          <pc:sldMk cId="1623833762" sldId="332"/>
        </pc:sldMkLst>
        <pc:spChg chg="mod">
          <ac:chgData name="Jyoshika Barathimogan /IT" userId="030a70e2-882b-4926-8c0f-f05f628a2147" providerId="ADAL" clId="{D0F2D373-F539-4DAE-8C4F-D9FF5D62FD3C}" dt="2022-09-14T13:17:04.094" v="8339" actId="6549"/>
          <ac:spMkLst>
            <pc:docMk/>
            <pc:sldMk cId="1623833762" sldId="332"/>
            <ac:spMk id="3" creationId="{7274C897-335C-7115-277E-458CF3F63E67}"/>
          </ac:spMkLst>
        </pc:spChg>
      </pc:sldChg>
      <pc:sldChg chg="addSp delSp modSp add del mod ord modAnim">
        <pc:chgData name="Jyoshika Barathimogan /IT" userId="030a70e2-882b-4926-8c0f-f05f628a2147" providerId="ADAL" clId="{D0F2D373-F539-4DAE-8C4F-D9FF5D62FD3C}" dt="2022-09-14T10:39:30.781" v="4281" actId="47"/>
        <pc:sldMkLst>
          <pc:docMk/>
          <pc:sldMk cId="2457657922" sldId="333"/>
        </pc:sldMkLst>
        <pc:spChg chg="del">
          <ac:chgData name="Jyoshika Barathimogan /IT" userId="030a70e2-882b-4926-8c0f-f05f628a2147" providerId="ADAL" clId="{D0F2D373-F539-4DAE-8C4F-D9FF5D62FD3C}" dt="2022-09-14T10:14:02.982" v="4076" actId="478"/>
          <ac:spMkLst>
            <pc:docMk/>
            <pc:sldMk cId="2457657922" sldId="333"/>
            <ac:spMk id="11" creationId="{528F548E-2DC2-A8C3-752B-655178F4797E}"/>
          </ac:spMkLst>
        </pc:spChg>
        <pc:spChg chg="del">
          <ac:chgData name="Jyoshika Barathimogan /IT" userId="030a70e2-882b-4926-8c0f-f05f628a2147" providerId="ADAL" clId="{D0F2D373-F539-4DAE-8C4F-D9FF5D62FD3C}" dt="2022-09-14T10:14:02.982" v="4076" actId="478"/>
          <ac:spMkLst>
            <pc:docMk/>
            <pc:sldMk cId="2457657922" sldId="333"/>
            <ac:spMk id="12" creationId="{197518CC-CFA1-CFEE-E0E6-F1DE8FE0E84D}"/>
          </ac:spMkLst>
        </pc:spChg>
        <pc:spChg chg="add mod">
          <ac:chgData name="Jyoshika Barathimogan /IT" userId="030a70e2-882b-4926-8c0f-f05f628a2147" providerId="ADAL" clId="{D0F2D373-F539-4DAE-8C4F-D9FF5D62FD3C}" dt="2022-09-14T10:24:44.437" v="4148" actId="14100"/>
          <ac:spMkLst>
            <pc:docMk/>
            <pc:sldMk cId="2457657922" sldId="333"/>
            <ac:spMk id="15" creationId="{8CD30E61-CCF1-0E7A-8A31-2E3998FCD94B}"/>
          </ac:spMkLst>
        </pc:spChg>
        <pc:spChg chg="add mod">
          <ac:chgData name="Jyoshika Barathimogan /IT" userId="030a70e2-882b-4926-8c0f-f05f628a2147" providerId="ADAL" clId="{D0F2D373-F539-4DAE-8C4F-D9FF5D62FD3C}" dt="2022-09-14T10:31:11.018" v="4193" actId="1036"/>
          <ac:spMkLst>
            <pc:docMk/>
            <pc:sldMk cId="2457657922" sldId="333"/>
            <ac:spMk id="18" creationId="{5C86E0DC-E4A8-CB99-5207-3355D74C1C70}"/>
          </ac:spMkLst>
        </pc:spChg>
        <pc:picChg chg="add mod">
          <ac:chgData name="Jyoshika Barathimogan /IT" userId="030a70e2-882b-4926-8c0f-f05f628a2147" providerId="ADAL" clId="{D0F2D373-F539-4DAE-8C4F-D9FF5D62FD3C}" dt="2022-09-14T10:16:06.598" v="4091" actId="1076"/>
          <ac:picMkLst>
            <pc:docMk/>
            <pc:sldMk cId="2457657922" sldId="333"/>
            <ac:picMk id="3" creationId="{51FF3CB6-B08E-071C-9DBC-881C8D4D1832}"/>
          </ac:picMkLst>
        </pc:picChg>
        <pc:picChg chg="del">
          <ac:chgData name="Jyoshika Barathimogan /IT" userId="030a70e2-882b-4926-8c0f-f05f628a2147" providerId="ADAL" clId="{D0F2D373-F539-4DAE-8C4F-D9FF5D62FD3C}" dt="2022-09-14T10:14:00.389" v="4075" actId="478"/>
          <ac:picMkLst>
            <pc:docMk/>
            <pc:sldMk cId="2457657922" sldId="333"/>
            <ac:picMk id="4" creationId="{A2773176-288E-A255-37F3-8203719D236A}"/>
          </ac:picMkLst>
        </pc:picChg>
        <pc:picChg chg="add mod">
          <ac:chgData name="Jyoshika Barathimogan /IT" userId="030a70e2-882b-4926-8c0f-f05f628a2147" providerId="ADAL" clId="{D0F2D373-F539-4DAE-8C4F-D9FF5D62FD3C}" dt="2022-09-14T10:15:08.948" v="4085" actId="1076"/>
          <ac:picMkLst>
            <pc:docMk/>
            <pc:sldMk cId="2457657922" sldId="333"/>
            <ac:picMk id="6" creationId="{035C435E-B267-D2B4-A947-8454ED8FE155}"/>
          </ac:picMkLst>
        </pc:picChg>
        <pc:picChg chg="add mod">
          <ac:chgData name="Jyoshika Barathimogan /IT" userId="030a70e2-882b-4926-8c0f-f05f628a2147" providerId="ADAL" clId="{D0F2D373-F539-4DAE-8C4F-D9FF5D62FD3C}" dt="2022-09-14T10:17:27.888" v="4099" actId="1076"/>
          <ac:picMkLst>
            <pc:docMk/>
            <pc:sldMk cId="2457657922" sldId="333"/>
            <ac:picMk id="8" creationId="{587DDC09-A52A-76D6-F203-964C9A1C83FF}"/>
          </ac:picMkLst>
        </pc:picChg>
        <pc:picChg chg="add mod ord">
          <ac:chgData name="Jyoshika Barathimogan /IT" userId="030a70e2-882b-4926-8c0f-f05f628a2147" providerId="ADAL" clId="{D0F2D373-F539-4DAE-8C4F-D9FF5D62FD3C}" dt="2022-09-14T10:25:11.079" v="4151" actId="166"/>
          <ac:picMkLst>
            <pc:docMk/>
            <pc:sldMk cId="2457657922" sldId="333"/>
            <ac:picMk id="10" creationId="{DA978FDF-D230-D80C-C598-90D85BA31F51}"/>
          </ac:picMkLst>
        </pc:picChg>
        <pc:picChg chg="add mod ord">
          <ac:chgData name="Jyoshika Barathimogan /IT" userId="030a70e2-882b-4926-8c0f-f05f628a2147" providerId="ADAL" clId="{D0F2D373-F539-4DAE-8C4F-D9FF5D62FD3C}" dt="2022-09-14T10:31:35.426" v="4195" actId="166"/>
          <ac:picMkLst>
            <pc:docMk/>
            <pc:sldMk cId="2457657922" sldId="333"/>
            <ac:picMk id="14" creationId="{7761685A-584F-1E70-8742-51B2EF48A77C}"/>
          </ac:picMkLst>
        </pc:picChg>
        <pc:picChg chg="add mod modCrop">
          <ac:chgData name="Jyoshika Barathimogan /IT" userId="030a70e2-882b-4926-8c0f-f05f628a2147" providerId="ADAL" clId="{D0F2D373-F539-4DAE-8C4F-D9FF5D62FD3C}" dt="2022-09-14T10:27:15.861" v="4159" actId="732"/>
          <ac:picMkLst>
            <pc:docMk/>
            <pc:sldMk cId="2457657922" sldId="333"/>
            <ac:picMk id="17" creationId="{7F74C52D-DCC0-3643-22CA-1326D43118CB}"/>
          </ac:picMkLst>
        </pc:picChg>
        <pc:picChg chg="add mod modCrop">
          <ac:chgData name="Jyoshika Barathimogan /IT" userId="030a70e2-882b-4926-8c0f-f05f628a2147" providerId="ADAL" clId="{D0F2D373-F539-4DAE-8C4F-D9FF5D62FD3C}" dt="2022-09-14T10:32:57.461" v="4201" actId="14100"/>
          <ac:picMkLst>
            <pc:docMk/>
            <pc:sldMk cId="2457657922" sldId="333"/>
            <ac:picMk id="20" creationId="{A49C16EB-7F15-7460-22FF-F645914F9472}"/>
          </ac:picMkLst>
        </pc:picChg>
        <pc:picChg chg="add mod">
          <ac:chgData name="Jyoshika Barathimogan /IT" userId="030a70e2-882b-4926-8c0f-f05f628a2147" providerId="ADAL" clId="{D0F2D373-F539-4DAE-8C4F-D9FF5D62FD3C}" dt="2022-09-14T10:35:07.076" v="4267" actId="1036"/>
          <ac:picMkLst>
            <pc:docMk/>
            <pc:sldMk cId="2457657922" sldId="333"/>
            <ac:picMk id="21" creationId="{5127743F-1595-95EF-7189-A9D01CBACA53}"/>
          </ac:picMkLst>
        </pc:picChg>
      </pc:sldChg>
      <pc:sldChg chg="addSp modSp mod">
        <pc:chgData name="Jyoshika Barathimogan /IT" userId="030a70e2-882b-4926-8c0f-f05f628a2147" providerId="ADAL" clId="{D0F2D373-F539-4DAE-8C4F-D9FF5D62FD3C}" dt="2022-09-14T12:12:52.154" v="5557" actId="20577"/>
        <pc:sldMkLst>
          <pc:docMk/>
          <pc:sldMk cId="3495652177" sldId="334"/>
        </pc:sldMkLst>
        <pc:spChg chg="add mod">
          <ac:chgData name="Jyoshika Barathimogan /IT" userId="030a70e2-882b-4926-8c0f-f05f628a2147" providerId="ADAL" clId="{D0F2D373-F539-4DAE-8C4F-D9FF5D62FD3C}" dt="2022-09-14T12:12:52.154" v="5557" actId="20577"/>
          <ac:spMkLst>
            <pc:docMk/>
            <pc:sldMk cId="3495652177" sldId="334"/>
            <ac:spMk id="2" creationId="{5B66E53C-D827-031E-9B3A-DA34D054E76B}"/>
          </ac:spMkLst>
        </pc:spChg>
        <pc:spChg chg="mod">
          <ac:chgData name="Jyoshika Barathimogan /IT" userId="030a70e2-882b-4926-8c0f-f05f628a2147" providerId="ADAL" clId="{D0F2D373-F539-4DAE-8C4F-D9FF5D62FD3C}" dt="2022-09-14T11:25:29.739" v="5121"/>
          <ac:spMkLst>
            <pc:docMk/>
            <pc:sldMk cId="3495652177" sldId="334"/>
            <ac:spMk id="5" creationId="{DD6A147B-0C45-A7A5-3ACD-E345D8ACBE0A}"/>
          </ac:spMkLst>
        </pc:spChg>
        <pc:spChg chg="mod">
          <ac:chgData name="Jyoshika Barathimogan /IT" userId="030a70e2-882b-4926-8c0f-f05f628a2147" providerId="ADAL" clId="{D0F2D373-F539-4DAE-8C4F-D9FF5D62FD3C}" dt="2022-09-14T11:25:29.739" v="5121"/>
          <ac:spMkLst>
            <pc:docMk/>
            <pc:sldMk cId="3495652177" sldId="334"/>
            <ac:spMk id="6" creationId="{5C5D0A6B-091E-BC48-4D9F-29D3E817603D}"/>
          </ac:spMkLst>
        </pc:spChg>
        <pc:grpChg chg="add mod">
          <ac:chgData name="Jyoshika Barathimogan /IT" userId="030a70e2-882b-4926-8c0f-f05f628a2147" providerId="ADAL" clId="{D0F2D373-F539-4DAE-8C4F-D9FF5D62FD3C}" dt="2022-09-14T11:25:32.166" v="5122" actId="1076"/>
          <ac:grpSpMkLst>
            <pc:docMk/>
            <pc:sldMk cId="3495652177" sldId="334"/>
            <ac:grpSpMk id="3" creationId="{4A227DA9-128E-2EA9-A3C0-CB087E28DA55}"/>
          </ac:grpSpMkLst>
        </pc:grpChg>
      </pc:sldChg>
      <pc:sldChg chg="modSp mod">
        <pc:chgData name="Jyoshika Barathimogan /IT" userId="030a70e2-882b-4926-8c0f-f05f628a2147" providerId="ADAL" clId="{D0F2D373-F539-4DAE-8C4F-D9FF5D62FD3C}" dt="2022-09-14T13:37:23.744" v="8455" actId="313"/>
        <pc:sldMkLst>
          <pc:docMk/>
          <pc:sldMk cId="2212041683" sldId="335"/>
        </pc:sldMkLst>
        <pc:spChg chg="mod">
          <ac:chgData name="Jyoshika Barathimogan /IT" userId="030a70e2-882b-4926-8c0f-f05f628a2147" providerId="ADAL" clId="{D0F2D373-F539-4DAE-8C4F-D9FF5D62FD3C}" dt="2022-09-14T13:37:23.744" v="8455" actId="313"/>
          <ac:spMkLst>
            <pc:docMk/>
            <pc:sldMk cId="2212041683" sldId="335"/>
            <ac:spMk id="12" creationId="{197518CC-CFA1-CFEE-E0E6-F1DE8FE0E84D}"/>
          </ac:spMkLst>
        </pc:spChg>
      </pc:sldChg>
      <pc:sldChg chg="addSp delSp modSp add mod modAnim">
        <pc:chgData name="Jyoshika Barathimogan /IT" userId="030a70e2-882b-4926-8c0f-f05f628a2147" providerId="ADAL" clId="{D0F2D373-F539-4DAE-8C4F-D9FF5D62FD3C}" dt="2022-09-14T11:18:47.244" v="4739" actId="1076"/>
        <pc:sldMkLst>
          <pc:docMk/>
          <pc:sldMk cId="834022331" sldId="337"/>
        </pc:sldMkLst>
        <pc:spChg chg="add del mod">
          <ac:chgData name="Jyoshika Barathimogan /IT" userId="030a70e2-882b-4926-8c0f-f05f628a2147" providerId="ADAL" clId="{D0F2D373-F539-4DAE-8C4F-D9FF5D62FD3C}" dt="2022-09-14T11:16:29.380" v="4584" actId="478"/>
          <ac:spMkLst>
            <pc:docMk/>
            <pc:sldMk cId="834022331" sldId="337"/>
            <ac:spMk id="2" creationId="{45F77464-C942-6845-6319-25D54E04EDE8}"/>
          </ac:spMkLst>
        </pc:spChg>
        <pc:spChg chg="mod">
          <ac:chgData name="Jyoshika Barathimogan /IT" userId="030a70e2-882b-4926-8c0f-f05f628a2147" providerId="ADAL" clId="{D0F2D373-F539-4DAE-8C4F-D9FF5D62FD3C}" dt="2022-09-14T11:16:14.202" v="4578"/>
          <ac:spMkLst>
            <pc:docMk/>
            <pc:sldMk cId="834022331" sldId="337"/>
            <ac:spMk id="5" creationId="{2F48AAEA-DB4C-5720-CF3F-8BD464948AB3}"/>
          </ac:spMkLst>
        </pc:spChg>
        <pc:spChg chg="mod">
          <ac:chgData name="Jyoshika Barathimogan /IT" userId="030a70e2-882b-4926-8c0f-f05f628a2147" providerId="ADAL" clId="{D0F2D373-F539-4DAE-8C4F-D9FF5D62FD3C}" dt="2022-09-14T11:16:14.202" v="4578"/>
          <ac:spMkLst>
            <pc:docMk/>
            <pc:sldMk cId="834022331" sldId="337"/>
            <ac:spMk id="7" creationId="{6BBC2CC2-B11B-F58F-26A7-F7AC36FFE236}"/>
          </ac:spMkLst>
        </pc:spChg>
        <pc:spChg chg="add del mod">
          <ac:chgData name="Jyoshika Barathimogan /IT" userId="030a70e2-882b-4926-8c0f-f05f628a2147" providerId="ADAL" clId="{D0F2D373-F539-4DAE-8C4F-D9FF5D62FD3C}" dt="2022-09-14T11:16:24.175" v="4581" actId="478"/>
          <ac:spMkLst>
            <pc:docMk/>
            <pc:sldMk cId="834022331" sldId="337"/>
            <ac:spMk id="11" creationId="{D6B3D88A-6E31-2440-89D1-0B5AE39F34A6}"/>
          </ac:spMkLst>
        </pc:spChg>
        <pc:spChg chg="add mod">
          <ac:chgData name="Jyoshika Barathimogan /IT" userId="030a70e2-882b-4926-8c0f-f05f628a2147" providerId="ADAL" clId="{D0F2D373-F539-4DAE-8C4F-D9FF5D62FD3C}" dt="2022-09-14T11:16:49.785" v="4604" actId="313"/>
          <ac:spMkLst>
            <pc:docMk/>
            <pc:sldMk cId="834022331" sldId="337"/>
            <ac:spMk id="13" creationId="{258310E4-3136-BCC4-57C3-4B990B3FCA17}"/>
          </ac:spMkLst>
        </pc:spChg>
        <pc:spChg chg="add mod">
          <ac:chgData name="Jyoshika Barathimogan /IT" userId="030a70e2-882b-4926-8c0f-f05f628a2147" providerId="ADAL" clId="{D0F2D373-F539-4DAE-8C4F-D9FF5D62FD3C}" dt="2022-09-14T11:18:47.244" v="4739" actId="1076"/>
          <ac:spMkLst>
            <pc:docMk/>
            <pc:sldMk cId="834022331" sldId="337"/>
            <ac:spMk id="16" creationId="{BED4D3FD-31B5-7761-F132-804DE9EE27AA}"/>
          </ac:spMkLst>
        </pc:spChg>
        <pc:grpChg chg="add del mod">
          <ac:chgData name="Jyoshika Barathimogan /IT" userId="030a70e2-882b-4926-8c0f-f05f628a2147" providerId="ADAL" clId="{D0F2D373-F539-4DAE-8C4F-D9FF5D62FD3C}" dt="2022-09-14T11:16:29.380" v="4584" actId="478"/>
          <ac:grpSpMkLst>
            <pc:docMk/>
            <pc:sldMk cId="834022331" sldId="337"/>
            <ac:grpSpMk id="4" creationId="{DAD5A905-9924-5228-BB77-6092E2D02A40}"/>
          </ac:grpSpMkLst>
        </pc:grpChg>
      </pc:sldChg>
      <pc:sldChg chg="add del ord">
        <pc:chgData name="Jyoshika Barathimogan /IT" userId="030a70e2-882b-4926-8c0f-f05f628a2147" providerId="ADAL" clId="{D0F2D373-F539-4DAE-8C4F-D9FF5D62FD3C}" dt="2022-09-14T13:48:41.447" v="8620" actId="47"/>
        <pc:sldMkLst>
          <pc:docMk/>
          <pc:sldMk cId="4272037761" sldId="338"/>
        </pc:sldMkLst>
      </pc:sldChg>
      <pc:sldChg chg="addSp delSp modSp add mod delAnim modAnim">
        <pc:chgData name="Jyoshika Barathimogan /IT" userId="030a70e2-882b-4926-8c0f-f05f628a2147" providerId="ADAL" clId="{D0F2D373-F539-4DAE-8C4F-D9FF5D62FD3C}" dt="2022-09-14T11:18:51.705" v="4740" actId="22"/>
        <pc:sldMkLst>
          <pc:docMk/>
          <pc:sldMk cId="1025714024" sldId="339"/>
        </pc:sldMkLst>
        <pc:spChg chg="add mod">
          <ac:chgData name="Jyoshika Barathimogan /IT" userId="030a70e2-882b-4926-8c0f-f05f628a2147" providerId="ADAL" clId="{D0F2D373-F539-4DAE-8C4F-D9FF5D62FD3C}" dt="2022-09-14T10:45:42.872" v="4319" actId="1076"/>
          <ac:spMkLst>
            <pc:docMk/>
            <pc:sldMk cId="1025714024" sldId="339"/>
            <ac:spMk id="5" creationId="{6F38EC9E-219C-87F2-EBD7-591D95B50619}"/>
          </ac:spMkLst>
        </pc:spChg>
        <pc:spChg chg="add del mod">
          <ac:chgData name="Jyoshika Barathimogan /IT" userId="030a70e2-882b-4926-8c0f-f05f628a2147" providerId="ADAL" clId="{D0F2D373-F539-4DAE-8C4F-D9FF5D62FD3C}" dt="2022-09-14T10:50:35.901" v="4355"/>
          <ac:spMkLst>
            <pc:docMk/>
            <pc:sldMk cId="1025714024" sldId="339"/>
            <ac:spMk id="12" creationId="{8C68D8D1-A17C-123D-C8C7-6591CAF0FC1F}"/>
          </ac:spMkLst>
        </pc:spChg>
        <pc:spChg chg="add mod">
          <ac:chgData name="Jyoshika Barathimogan /IT" userId="030a70e2-882b-4926-8c0f-f05f628a2147" providerId="ADAL" clId="{D0F2D373-F539-4DAE-8C4F-D9FF5D62FD3C}" dt="2022-09-14T10:52:26.681" v="4366" actId="1076"/>
          <ac:spMkLst>
            <pc:docMk/>
            <pc:sldMk cId="1025714024" sldId="339"/>
            <ac:spMk id="13" creationId="{205D8166-AC1B-4B5B-ED2D-7C5C69BE9402}"/>
          </ac:spMkLst>
        </pc:spChg>
        <pc:spChg chg="del">
          <ac:chgData name="Jyoshika Barathimogan /IT" userId="030a70e2-882b-4926-8c0f-f05f628a2147" providerId="ADAL" clId="{D0F2D373-F539-4DAE-8C4F-D9FF5D62FD3C}" dt="2022-09-14T10:43:09.797" v="4288" actId="478"/>
          <ac:spMkLst>
            <pc:docMk/>
            <pc:sldMk cId="1025714024" sldId="339"/>
            <ac:spMk id="15" creationId="{8CD30E61-CCF1-0E7A-8A31-2E3998FCD94B}"/>
          </ac:spMkLst>
        </pc:spChg>
        <pc:spChg chg="add mod">
          <ac:chgData name="Jyoshika Barathimogan /IT" userId="030a70e2-882b-4926-8c0f-f05f628a2147" providerId="ADAL" clId="{D0F2D373-F539-4DAE-8C4F-D9FF5D62FD3C}" dt="2022-09-14T10:55:46.574" v="4398" actId="14100"/>
          <ac:spMkLst>
            <pc:docMk/>
            <pc:sldMk cId="1025714024" sldId="339"/>
            <ac:spMk id="16" creationId="{153E91F6-9371-5A05-D2AC-09208EE6574D}"/>
          </ac:spMkLst>
        </pc:spChg>
        <pc:spChg chg="del">
          <ac:chgData name="Jyoshika Barathimogan /IT" userId="030a70e2-882b-4926-8c0f-f05f628a2147" providerId="ADAL" clId="{D0F2D373-F539-4DAE-8C4F-D9FF5D62FD3C}" dt="2022-09-14T10:43:09.797" v="4288" actId="478"/>
          <ac:spMkLst>
            <pc:docMk/>
            <pc:sldMk cId="1025714024" sldId="339"/>
            <ac:spMk id="18" creationId="{5C86E0DC-E4A8-CB99-5207-3355D74C1C70}"/>
          </ac:spMkLst>
        </pc:spChg>
        <pc:spChg chg="add del mod">
          <ac:chgData name="Jyoshika Barathimogan /IT" userId="030a70e2-882b-4926-8c0f-f05f628a2147" providerId="ADAL" clId="{D0F2D373-F539-4DAE-8C4F-D9FF5D62FD3C}" dt="2022-09-14T11:01:22.266" v="4443" actId="478"/>
          <ac:spMkLst>
            <pc:docMk/>
            <pc:sldMk cId="1025714024" sldId="339"/>
            <ac:spMk id="19" creationId="{B87393D7-C599-2C70-2720-B1E99B1D9F9E}"/>
          </ac:spMkLst>
        </pc:spChg>
        <pc:spChg chg="add mod">
          <ac:chgData name="Jyoshika Barathimogan /IT" userId="030a70e2-882b-4926-8c0f-f05f628a2147" providerId="ADAL" clId="{D0F2D373-F539-4DAE-8C4F-D9FF5D62FD3C}" dt="2022-09-14T10:58:36.480" v="4412" actId="1076"/>
          <ac:spMkLst>
            <pc:docMk/>
            <pc:sldMk cId="1025714024" sldId="339"/>
            <ac:spMk id="25" creationId="{7019F072-107D-5C70-18F4-7229B1EC2F29}"/>
          </ac:spMkLst>
        </pc:spChg>
        <pc:spChg chg="add mod">
          <ac:chgData name="Jyoshika Barathimogan /IT" userId="030a70e2-882b-4926-8c0f-f05f628a2147" providerId="ADAL" clId="{D0F2D373-F539-4DAE-8C4F-D9FF5D62FD3C}" dt="2022-09-14T10:59:35.598" v="4424" actId="1037"/>
          <ac:spMkLst>
            <pc:docMk/>
            <pc:sldMk cId="1025714024" sldId="339"/>
            <ac:spMk id="26" creationId="{C0B0F9C9-E806-EA90-27BE-32EA054914BF}"/>
          </ac:spMkLst>
        </pc:spChg>
        <pc:spChg chg="add mod">
          <ac:chgData name="Jyoshika Barathimogan /IT" userId="030a70e2-882b-4926-8c0f-f05f628a2147" providerId="ADAL" clId="{D0F2D373-F539-4DAE-8C4F-D9FF5D62FD3C}" dt="2022-09-14T11:17:04.814" v="4611" actId="20577"/>
          <ac:spMkLst>
            <pc:docMk/>
            <pc:sldMk cId="1025714024" sldId="339"/>
            <ac:spMk id="29" creationId="{DA8763D7-E26F-32F1-2080-CC26003610E5}"/>
          </ac:spMkLst>
        </pc:spChg>
        <pc:spChg chg="add">
          <ac:chgData name="Jyoshika Barathimogan /IT" userId="030a70e2-882b-4926-8c0f-f05f628a2147" providerId="ADAL" clId="{D0F2D373-F539-4DAE-8C4F-D9FF5D62FD3C}" dt="2022-09-14T11:18:51.705" v="4740" actId="22"/>
          <ac:spMkLst>
            <pc:docMk/>
            <pc:sldMk cId="1025714024" sldId="339"/>
            <ac:spMk id="31" creationId="{3D12DA4F-548C-18F4-6E9E-A0F4F1C1B576}"/>
          </ac:spMkLst>
        </pc:spChg>
        <pc:picChg chg="del">
          <ac:chgData name="Jyoshika Barathimogan /IT" userId="030a70e2-882b-4926-8c0f-f05f628a2147" providerId="ADAL" clId="{D0F2D373-F539-4DAE-8C4F-D9FF5D62FD3C}" dt="2022-09-14T10:43:09.797" v="4288" actId="478"/>
          <ac:picMkLst>
            <pc:docMk/>
            <pc:sldMk cId="1025714024" sldId="339"/>
            <ac:picMk id="3" creationId="{51FF3CB6-B08E-071C-9DBC-881C8D4D1832}"/>
          </ac:picMkLst>
        </pc:picChg>
        <pc:picChg chg="add mod">
          <ac:chgData name="Jyoshika Barathimogan /IT" userId="030a70e2-882b-4926-8c0f-f05f628a2147" providerId="ADAL" clId="{D0F2D373-F539-4DAE-8C4F-D9FF5D62FD3C}" dt="2022-09-14T10:45:25.284" v="4314" actId="1076"/>
          <ac:picMkLst>
            <pc:docMk/>
            <pc:sldMk cId="1025714024" sldId="339"/>
            <ac:picMk id="4" creationId="{39993EC0-7002-A20F-6136-DF554D242850}"/>
          </ac:picMkLst>
        </pc:picChg>
        <pc:picChg chg="del">
          <ac:chgData name="Jyoshika Barathimogan /IT" userId="030a70e2-882b-4926-8c0f-f05f628a2147" providerId="ADAL" clId="{D0F2D373-F539-4DAE-8C4F-D9FF5D62FD3C}" dt="2022-09-14T10:43:20.438" v="4291" actId="478"/>
          <ac:picMkLst>
            <pc:docMk/>
            <pc:sldMk cId="1025714024" sldId="339"/>
            <ac:picMk id="6" creationId="{035C435E-B267-D2B4-A947-8454ED8FE155}"/>
          </ac:picMkLst>
        </pc:picChg>
        <pc:picChg chg="add del mod">
          <ac:chgData name="Jyoshika Barathimogan /IT" userId="030a70e2-882b-4926-8c0f-f05f628a2147" providerId="ADAL" clId="{D0F2D373-F539-4DAE-8C4F-D9FF5D62FD3C}" dt="2022-09-14T10:47:50.473" v="4342" actId="478"/>
          <ac:picMkLst>
            <pc:docMk/>
            <pc:sldMk cId="1025714024" sldId="339"/>
            <ac:picMk id="7" creationId="{4636211C-30A1-BA4C-9CB0-670DAFBEAEF3}"/>
          </ac:picMkLst>
        </pc:picChg>
        <pc:picChg chg="del">
          <ac:chgData name="Jyoshika Barathimogan /IT" userId="030a70e2-882b-4926-8c0f-f05f628a2147" providerId="ADAL" clId="{D0F2D373-F539-4DAE-8C4F-D9FF5D62FD3C}" dt="2022-09-14T10:43:09.797" v="4288" actId="478"/>
          <ac:picMkLst>
            <pc:docMk/>
            <pc:sldMk cId="1025714024" sldId="339"/>
            <ac:picMk id="8" creationId="{587DDC09-A52A-76D6-F203-964C9A1C83FF}"/>
          </ac:picMkLst>
        </pc:picChg>
        <pc:picChg chg="del">
          <ac:chgData name="Jyoshika Barathimogan /IT" userId="030a70e2-882b-4926-8c0f-f05f628a2147" providerId="ADAL" clId="{D0F2D373-F539-4DAE-8C4F-D9FF5D62FD3C}" dt="2022-09-14T10:43:26.319" v="4293" actId="478"/>
          <ac:picMkLst>
            <pc:docMk/>
            <pc:sldMk cId="1025714024" sldId="339"/>
            <ac:picMk id="10" creationId="{DA978FDF-D230-D80C-C598-90D85BA31F51}"/>
          </ac:picMkLst>
        </pc:picChg>
        <pc:picChg chg="add mod">
          <ac:chgData name="Jyoshika Barathimogan /IT" userId="030a70e2-882b-4926-8c0f-f05f628a2147" providerId="ADAL" clId="{D0F2D373-F539-4DAE-8C4F-D9FF5D62FD3C}" dt="2022-09-14T10:50:36.952" v="4357" actId="1076"/>
          <ac:picMkLst>
            <pc:docMk/>
            <pc:sldMk cId="1025714024" sldId="339"/>
            <ac:picMk id="11" creationId="{C4FB26F1-B1E9-A1CD-6E93-2A4C5DB6AB46}"/>
          </ac:picMkLst>
        </pc:picChg>
        <pc:picChg chg="del">
          <ac:chgData name="Jyoshika Barathimogan /IT" userId="030a70e2-882b-4926-8c0f-f05f628a2147" providerId="ADAL" clId="{D0F2D373-F539-4DAE-8C4F-D9FF5D62FD3C}" dt="2022-09-14T10:43:09.797" v="4288" actId="478"/>
          <ac:picMkLst>
            <pc:docMk/>
            <pc:sldMk cId="1025714024" sldId="339"/>
            <ac:picMk id="14" creationId="{7761685A-584F-1E70-8742-51B2EF48A77C}"/>
          </ac:picMkLst>
        </pc:picChg>
        <pc:picChg chg="del">
          <ac:chgData name="Jyoshika Barathimogan /IT" userId="030a70e2-882b-4926-8c0f-f05f628a2147" providerId="ADAL" clId="{D0F2D373-F539-4DAE-8C4F-D9FF5D62FD3C}" dt="2022-09-14T10:43:09.797" v="4288" actId="478"/>
          <ac:picMkLst>
            <pc:docMk/>
            <pc:sldMk cId="1025714024" sldId="339"/>
            <ac:picMk id="17" creationId="{7F74C52D-DCC0-3643-22CA-1326D43118CB}"/>
          </ac:picMkLst>
        </pc:picChg>
        <pc:picChg chg="del">
          <ac:chgData name="Jyoshika Barathimogan /IT" userId="030a70e2-882b-4926-8c0f-f05f628a2147" providerId="ADAL" clId="{D0F2D373-F539-4DAE-8C4F-D9FF5D62FD3C}" dt="2022-09-14T10:43:09.797" v="4288" actId="478"/>
          <ac:picMkLst>
            <pc:docMk/>
            <pc:sldMk cId="1025714024" sldId="339"/>
            <ac:picMk id="20" creationId="{A49C16EB-7F15-7460-22FF-F645914F9472}"/>
          </ac:picMkLst>
        </pc:picChg>
        <pc:picChg chg="del">
          <ac:chgData name="Jyoshika Barathimogan /IT" userId="030a70e2-882b-4926-8c0f-f05f628a2147" providerId="ADAL" clId="{D0F2D373-F539-4DAE-8C4F-D9FF5D62FD3C}" dt="2022-09-14T10:43:09.797" v="4288" actId="478"/>
          <ac:picMkLst>
            <pc:docMk/>
            <pc:sldMk cId="1025714024" sldId="339"/>
            <ac:picMk id="21" creationId="{5127743F-1595-95EF-7189-A9D01CBACA53}"/>
          </ac:picMkLst>
        </pc:picChg>
        <pc:picChg chg="add mod">
          <ac:chgData name="Jyoshika Barathimogan /IT" userId="030a70e2-882b-4926-8c0f-f05f628a2147" providerId="ADAL" clId="{D0F2D373-F539-4DAE-8C4F-D9FF5D62FD3C}" dt="2022-09-14T10:57:54.910" v="4408" actId="1076"/>
          <ac:picMkLst>
            <pc:docMk/>
            <pc:sldMk cId="1025714024" sldId="339"/>
            <ac:picMk id="23" creationId="{B47BA384-6CA2-EA8D-3B20-D786809B95CD}"/>
          </ac:picMkLst>
        </pc:picChg>
        <pc:picChg chg="add mod">
          <ac:chgData name="Jyoshika Barathimogan /IT" userId="030a70e2-882b-4926-8c0f-f05f628a2147" providerId="ADAL" clId="{D0F2D373-F539-4DAE-8C4F-D9FF5D62FD3C}" dt="2022-09-14T11:01:02.724" v="4439" actId="14100"/>
          <ac:picMkLst>
            <pc:docMk/>
            <pc:sldMk cId="1025714024" sldId="339"/>
            <ac:picMk id="28" creationId="{45D961AD-64A5-A94F-120D-37FF48F4549E}"/>
          </ac:picMkLst>
        </pc:picChg>
      </pc:sldChg>
      <pc:sldChg chg="add del">
        <pc:chgData name="Jyoshika Barathimogan /IT" userId="030a70e2-882b-4926-8c0f-f05f628a2147" providerId="ADAL" clId="{D0F2D373-F539-4DAE-8C4F-D9FF5D62FD3C}" dt="2022-09-14T10:42:59.250" v="4286"/>
        <pc:sldMkLst>
          <pc:docMk/>
          <pc:sldMk cId="2675718486" sldId="339"/>
        </pc:sldMkLst>
      </pc:sldChg>
      <pc:sldChg chg="addSp delSp modSp add del mod delAnim modAnim">
        <pc:chgData name="Jyoshika Barathimogan /IT" userId="030a70e2-882b-4926-8c0f-f05f628a2147" providerId="ADAL" clId="{D0F2D373-F539-4DAE-8C4F-D9FF5D62FD3C}" dt="2022-09-14T11:05:19.851" v="4452" actId="47"/>
        <pc:sldMkLst>
          <pc:docMk/>
          <pc:sldMk cId="353097823" sldId="340"/>
        </pc:sldMkLst>
        <pc:picChg chg="add del mod">
          <ac:chgData name="Jyoshika Barathimogan /IT" userId="030a70e2-882b-4926-8c0f-f05f628a2147" providerId="ADAL" clId="{D0F2D373-F539-4DAE-8C4F-D9FF5D62FD3C}" dt="2022-09-14T11:00:28.520" v="4430" actId="478"/>
          <ac:picMkLst>
            <pc:docMk/>
            <pc:sldMk cId="353097823" sldId="340"/>
            <ac:picMk id="2" creationId="{C96065E7-4D18-6F18-6782-552DD2D8F2E1}"/>
          </ac:picMkLst>
        </pc:picChg>
        <pc:picChg chg="add mod">
          <ac:chgData name="Jyoshika Barathimogan /IT" userId="030a70e2-882b-4926-8c0f-f05f628a2147" providerId="ADAL" clId="{D0F2D373-F539-4DAE-8C4F-D9FF5D62FD3C}" dt="2022-09-14T11:00:38.155" v="4435" actId="14100"/>
          <ac:picMkLst>
            <pc:docMk/>
            <pc:sldMk cId="353097823" sldId="340"/>
            <ac:picMk id="3" creationId="{AF195E0B-FEA4-5D6B-C669-129DB0D842AB}"/>
          </ac:picMkLst>
        </pc:picChg>
        <pc:picChg chg="del mod">
          <ac:chgData name="Jyoshika Barathimogan /IT" userId="030a70e2-882b-4926-8c0f-f05f628a2147" providerId="ADAL" clId="{D0F2D373-F539-4DAE-8C4F-D9FF5D62FD3C}" dt="2022-09-14T10:57:14.859" v="4399" actId="478"/>
          <ac:picMkLst>
            <pc:docMk/>
            <pc:sldMk cId="353097823" sldId="340"/>
            <ac:picMk id="7" creationId="{4636211C-30A1-BA4C-9CB0-670DAFBEAEF3}"/>
          </ac:picMkLst>
        </pc:picChg>
      </pc:sldChg>
      <pc:sldChg chg="add del ord">
        <pc:chgData name="Jyoshika Barathimogan /IT" userId="030a70e2-882b-4926-8c0f-f05f628a2147" providerId="ADAL" clId="{D0F2D373-F539-4DAE-8C4F-D9FF5D62FD3C}" dt="2022-09-14T13:48:40.688" v="8619" actId="47"/>
        <pc:sldMkLst>
          <pc:docMk/>
          <pc:sldMk cId="288848996" sldId="342"/>
        </pc:sldMkLst>
      </pc:sldChg>
      <pc:sldChg chg="addSp delSp modSp add mod ord delAnim">
        <pc:chgData name="Jyoshika Barathimogan /IT" userId="030a70e2-882b-4926-8c0f-f05f628a2147" providerId="ADAL" clId="{D0F2D373-F539-4DAE-8C4F-D9FF5D62FD3C}" dt="2022-09-14T12:15:09.793" v="5645" actId="1076"/>
        <pc:sldMkLst>
          <pc:docMk/>
          <pc:sldMk cId="3144290604" sldId="343"/>
        </pc:sldMkLst>
        <pc:spChg chg="del">
          <ac:chgData name="Jyoshika Barathimogan /IT" userId="030a70e2-882b-4926-8c0f-f05f628a2147" providerId="ADAL" clId="{D0F2D373-F539-4DAE-8C4F-D9FF5D62FD3C}" dt="2022-09-14T11:06:55.181" v="4455" actId="478"/>
          <ac:spMkLst>
            <pc:docMk/>
            <pc:sldMk cId="3144290604" sldId="343"/>
            <ac:spMk id="5" creationId="{6F38EC9E-219C-87F2-EBD7-591D95B50619}"/>
          </ac:spMkLst>
        </pc:spChg>
        <pc:spChg chg="add mod">
          <ac:chgData name="Jyoshika Barathimogan /IT" userId="030a70e2-882b-4926-8c0f-f05f628a2147" providerId="ADAL" clId="{D0F2D373-F539-4DAE-8C4F-D9FF5D62FD3C}" dt="2022-09-14T12:14:25.023" v="5594" actId="164"/>
          <ac:spMkLst>
            <pc:docMk/>
            <pc:sldMk cId="3144290604" sldId="343"/>
            <ac:spMk id="6" creationId="{FED64B59-28CC-72AD-44BC-6A83B8FBC766}"/>
          </ac:spMkLst>
        </pc:spChg>
        <pc:spChg chg="del">
          <ac:chgData name="Jyoshika Barathimogan /IT" userId="030a70e2-882b-4926-8c0f-f05f628a2147" providerId="ADAL" clId="{D0F2D373-F539-4DAE-8C4F-D9FF5D62FD3C}" dt="2022-09-14T11:06:55.181" v="4455" actId="478"/>
          <ac:spMkLst>
            <pc:docMk/>
            <pc:sldMk cId="3144290604" sldId="343"/>
            <ac:spMk id="13" creationId="{205D8166-AC1B-4B5B-ED2D-7C5C69BE9402}"/>
          </ac:spMkLst>
        </pc:spChg>
        <pc:spChg chg="del">
          <ac:chgData name="Jyoshika Barathimogan /IT" userId="030a70e2-882b-4926-8c0f-f05f628a2147" providerId="ADAL" clId="{D0F2D373-F539-4DAE-8C4F-D9FF5D62FD3C}" dt="2022-09-14T11:06:55.181" v="4455" actId="478"/>
          <ac:spMkLst>
            <pc:docMk/>
            <pc:sldMk cId="3144290604" sldId="343"/>
            <ac:spMk id="16" creationId="{153E91F6-9371-5A05-D2AC-09208EE6574D}"/>
          </ac:spMkLst>
        </pc:spChg>
        <pc:spChg chg="add mod">
          <ac:chgData name="Jyoshika Barathimogan /IT" userId="030a70e2-882b-4926-8c0f-f05f628a2147" providerId="ADAL" clId="{D0F2D373-F539-4DAE-8C4F-D9FF5D62FD3C}" dt="2022-09-14T12:14:25.023" v="5594" actId="164"/>
          <ac:spMkLst>
            <pc:docMk/>
            <pc:sldMk cId="3144290604" sldId="343"/>
            <ac:spMk id="20" creationId="{30851C15-00ED-CB33-144D-78E68F914504}"/>
          </ac:spMkLst>
        </pc:spChg>
        <pc:spChg chg="del">
          <ac:chgData name="Jyoshika Barathimogan /IT" userId="030a70e2-882b-4926-8c0f-f05f628a2147" providerId="ADAL" clId="{D0F2D373-F539-4DAE-8C4F-D9FF5D62FD3C}" dt="2022-09-14T11:06:55.181" v="4455" actId="478"/>
          <ac:spMkLst>
            <pc:docMk/>
            <pc:sldMk cId="3144290604" sldId="343"/>
            <ac:spMk id="25" creationId="{7019F072-107D-5C70-18F4-7229B1EC2F29}"/>
          </ac:spMkLst>
        </pc:spChg>
        <pc:spChg chg="del">
          <ac:chgData name="Jyoshika Barathimogan /IT" userId="030a70e2-882b-4926-8c0f-f05f628a2147" providerId="ADAL" clId="{D0F2D373-F539-4DAE-8C4F-D9FF5D62FD3C}" dt="2022-09-14T11:06:55.181" v="4455" actId="478"/>
          <ac:spMkLst>
            <pc:docMk/>
            <pc:sldMk cId="3144290604" sldId="343"/>
            <ac:spMk id="26" creationId="{C0B0F9C9-E806-EA90-27BE-32EA054914BF}"/>
          </ac:spMkLst>
        </pc:spChg>
        <pc:spChg chg="add mod">
          <ac:chgData name="Jyoshika Barathimogan /IT" userId="030a70e2-882b-4926-8c0f-f05f628a2147" providerId="ADAL" clId="{D0F2D373-F539-4DAE-8C4F-D9FF5D62FD3C}" dt="2022-09-14T12:14:25.023" v="5594" actId="164"/>
          <ac:spMkLst>
            <pc:docMk/>
            <pc:sldMk cId="3144290604" sldId="343"/>
            <ac:spMk id="30" creationId="{EF87A236-B82A-35E5-D0D6-93851F6601C4}"/>
          </ac:spMkLst>
        </pc:spChg>
        <pc:spChg chg="mod">
          <ac:chgData name="Jyoshika Barathimogan /IT" userId="030a70e2-882b-4926-8c0f-f05f628a2147" providerId="ADAL" clId="{D0F2D373-F539-4DAE-8C4F-D9FF5D62FD3C}" dt="2022-09-14T12:14:25.023" v="5594" actId="164"/>
          <ac:spMkLst>
            <pc:docMk/>
            <pc:sldMk cId="3144290604" sldId="343"/>
            <ac:spMk id="32" creationId="{72626698-690E-0596-8D57-9687CDD1F201}"/>
          </ac:spMkLst>
        </pc:spChg>
        <pc:spChg chg="add mod">
          <ac:chgData name="Jyoshika Barathimogan /IT" userId="030a70e2-882b-4926-8c0f-f05f628a2147" providerId="ADAL" clId="{D0F2D373-F539-4DAE-8C4F-D9FF5D62FD3C}" dt="2022-09-14T12:14:25.023" v="5594" actId="164"/>
          <ac:spMkLst>
            <pc:docMk/>
            <pc:sldMk cId="3144290604" sldId="343"/>
            <ac:spMk id="34" creationId="{80B4501B-A10D-E5B7-466B-0468CC6E69E1}"/>
          </ac:spMkLst>
        </pc:spChg>
        <pc:spChg chg="add mod">
          <ac:chgData name="Jyoshika Barathimogan /IT" userId="030a70e2-882b-4926-8c0f-f05f628a2147" providerId="ADAL" clId="{D0F2D373-F539-4DAE-8C4F-D9FF5D62FD3C}" dt="2022-09-14T12:14:25.023" v="5594" actId="164"/>
          <ac:spMkLst>
            <pc:docMk/>
            <pc:sldMk cId="3144290604" sldId="343"/>
            <ac:spMk id="36" creationId="{EBE18B55-39FC-99CF-DF30-EF17754AFB5E}"/>
          </ac:spMkLst>
        </pc:spChg>
        <pc:spChg chg="add mod">
          <ac:chgData name="Jyoshika Barathimogan /IT" userId="030a70e2-882b-4926-8c0f-f05f628a2147" providerId="ADAL" clId="{D0F2D373-F539-4DAE-8C4F-D9FF5D62FD3C}" dt="2022-09-14T12:14:25.023" v="5594" actId="164"/>
          <ac:spMkLst>
            <pc:docMk/>
            <pc:sldMk cId="3144290604" sldId="343"/>
            <ac:spMk id="38" creationId="{B0BFFA08-C49D-BB16-F6D5-C1D432435CEB}"/>
          </ac:spMkLst>
        </pc:spChg>
        <pc:spChg chg="add mod">
          <ac:chgData name="Jyoshika Barathimogan /IT" userId="030a70e2-882b-4926-8c0f-f05f628a2147" providerId="ADAL" clId="{D0F2D373-F539-4DAE-8C4F-D9FF5D62FD3C}" dt="2022-09-14T12:14:25.023" v="5594" actId="164"/>
          <ac:spMkLst>
            <pc:docMk/>
            <pc:sldMk cId="3144290604" sldId="343"/>
            <ac:spMk id="40" creationId="{6864E5BC-49F4-FFC0-8E6F-BDE20CE11F15}"/>
          </ac:spMkLst>
        </pc:spChg>
        <pc:spChg chg="add mod">
          <ac:chgData name="Jyoshika Barathimogan /IT" userId="030a70e2-882b-4926-8c0f-f05f628a2147" providerId="ADAL" clId="{D0F2D373-F539-4DAE-8C4F-D9FF5D62FD3C}" dt="2022-09-14T12:14:25.023" v="5594" actId="164"/>
          <ac:spMkLst>
            <pc:docMk/>
            <pc:sldMk cId="3144290604" sldId="343"/>
            <ac:spMk id="42" creationId="{3D5C327B-DF28-19B0-F4F0-287D02609B42}"/>
          </ac:spMkLst>
        </pc:spChg>
        <pc:spChg chg="add mod">
          <ac:chgData name="Jyoshika Barathimogan /IT" userId="030a70e2-882b-4926-8c0f-f05f628a2147" providerId="ADAL" clId="{D0F2D373-F539-4DAE-8C4F-D9FF5D62FD3C}" dt="2022-09-14T12:14:25.023" v="5594" actId="164"/>
          <ac:spMkLst>
            <pc:docMk/>
            <pc:sldMk cId="3144290604" sldId="343"/>
            <ac:spMk id="44" creationId="{DC222EB9-FB74-0BAC-DAA3-C97CC81751F0}"/>
          </ac:spMkLst>
        </pc:spChg>
        <pc:spChg chg="add del mod">
          <ac:chgData name="Jyoshika Barathimogan /IT" userId="030a70e2-882b-4926-8c0f-f05f628a2147" providerId="ADAL" clId="{D0F2D373-F539-4DAE-8C4F-D9FF5D62FD3C}" dt="2022-09-14T12:13:02.527" v="5560" actId="478"/>
          <ac:spMkLst>
            <pc:docMk/>
            <pc:sldMk cId="3144290604" sldId="343"/>
            <ac:spMk id="45" creationId="{5303D8F7-35CA-F830-5C33-61C7F88D15E7}"/>
          </ac:spMkLst>
        </pc:spChg>
        <pc:spChg chg="add mod">
          <ac:chgData name="Jyoshika Barathimogan /IT" userId="030a70e2-882b-4926-8c0f-f05f628a2147" providerId="ADAL" clId="{D0F2D373-F539-4DAE-8C4F-D9FF5D62FD3C}" dt="2022-09-14T12:13:18.625" v="5566" actId="1076"/>
          <ac:spMkLst>
            <pc:docMk/>
            <pc:sldMk cId="3144290604" sldId="343"/>
            <ac:spMk id="46" creationId="{7E6B0845-9048-030F-779B-11F6BC77007B}"/>
          </ac:spMkLst>
        </pc:spChg>
        <pc:spChg chg="mod">
          <ac:chgData name="Jyoshika Barathimogan /IT" userId="030a70e2-882b-4926-8c0f-f05f628a2147" providerId="ADAL" clId="{D0F2D373-F539-4DAE-8C4F-D9FF5D62FD3C}" dt="2022-09-14T12:12:58.987" v="5558"/>
          <ac:spMkLst>
            <pc:docMk/>
            <pc:sldMk cId="3144290604" sldId="343"/>
            <ac:spMk id="48" creationId="{20D98E81-F669-6118-3477-75A2935E44D6}"/>
          </ac:spMkLst>
        </pc:spChg>
        <pc:spChg chg="mod">
          <ac:chgData name="Jyoshika Barathimogan /IT" userId="030a70e2-882b-4926-8c0f-f05f628a2147" providerId="ADAL" clId="{D0F2D373-F539-4DAE-8C4F-D9FF5D62FD3C}" dt="2022-09-14T12:12:58.987" v="5558"/>
          <ac:spMkLst>
            <pc:docMk/>
            <pc:sldMk cId="3144290604" sldId="343"/>
            <ac:spMk id="49" creationId="{517C4BEF-0A9F-70F1-8829-5323269564AA}"/>
          </ac:spMkLst>
        </pc:spChg>
        <pc:spChg chg="add del mod">
          <ac:chgData name="Jyoshika Barathimogan /IT" userId="030a70e2-882b-4926-8c0f-f05f628a2147" providerId="ADAL" clId="{D0F2D373-F539-4DAE-8C4F-D9FF5D62FD3C}" dt="2022-09-14T12:13:07.203" v="5563" actId="478"/>
          <ac:spMkLst>
            <pc:docMk/>
            <pc:sldMk cId="3144290604" sldId="343"/>
            <ac:spMk id="51" creationId="{7ED3D2AD-D6C4-4004-2FDB-CF2633A3422B}"/>
          </ac:spMkLst>
        </pc:spChg>
        <pc:spChg chg="add mod">
          <ac:chgData name="Jyoshika Barathimogan /IT" userId="030a70e2-882b-4926-8c0f-f05f628a2147" providerId="ADAL" clId="{D0F2D373-F539-4DAE-8C4F-D9FF5D62FD3C}" dt="2022-09-14T12:15:07.276" v="5644" actId="1076"/>
          <ac:spMkLst>
            <pc:docMk/>
            <pc:sldMk cId="3144290604" sldId="343"/>
            <ac:spMk id="54" creationId="{3F7A099B-0F4D-0C4F-E00C-C3A27F40F9DA}"/>
          </ac:spMkLst>
        </pc:spChg>
        <pc:spChg chg="add mod">
          <ac:chgData name="Jyoshika Barathimogan /IT" userId="030a70e2-882b-4926-8c0f-f05f628a2147" providerId="ADAL" clId="{D0F2D373-F539-4DAE-8C4F-D9FF5D62FD3C}" dt="2022-09-14T12:15:09.793" v="5645" actId="1076"/>
          <ac:spMkLst>
            <pc:docMk/>
            <pc:sldMk cId="3144290604" sldId="343"/>
            <ac:spMk id="56" creationId="{550050AE-76C0-B708-8E73-A0A2C05653F1}"/>
          </ac:spMkLst>
        </pc:spChg>
        <pc:grpChg chg="add mod">
          <ac:chgData name="Jyoshika Barathimogan /IT" userId="030a70e2-882b-4926-8c0f-f05f628a2147" providerId="ADAL" clId="{D0F2D373-F539-4DAE-8C4F-D9FF5D62FD3C}" dt="2022-09-14T12:13:18.625" v="5566" actId="1076"/>
          <ac:grpSpMkLst>
            <pc:docMk/>
            <pc:sldMk cId="3144290604" sldId="343"/>
            <ac:grpSpMk id="47" creationId="{D10B029C-03C7-8BC4-D878-CA64045EF500}"/>
          </ac:grpSpMkLst>
        </pc:grpChg>
        <pc:grpChg chg="add mod">
          <ac:chgData name="Jyoshika Barathimogan /IT" userId="030a70e2-882b-4926-8c0f-f05f628a2147" providerId="ADAL" clId="{D0F2D373-F539-4DAE-8C4F-D9FF5D62FD3C}" dt="2022-09-14T12:14:28.657" v="5596" actId="1076"/>
          <ac:grpSpMkLst>
            <pc:docMk/>
            <pc:sldMk cId="3144290604" sldId="343"/>
            <ac:grpSpMk id="52" creationId="{114B42D7-463B-F739-ADDA-07A8C0587DD5}"/>
          </ac:grpSpMkLst>
        </pc:grpChg>
        <pc:picChg chg="mod ord modCrop">
          <ac:chgData name="Jyoshika Barathimogan /IT" userId="030a70e2-882b-4926-8c0f-f05f628a2147" providerId="ADAL" clId="{D0F2D373-F539-4DAE-8C4F-D9FF5D62FD3C}" dt="2022-09-14T12:14:25.023" v="5594" actId="164"/>
          <ac:picMkLst>
            <pc:docMk/>
            <pc:sldMk cId="3144290604" sldId="343"/>
            <ac:picMk id="3" creationId="{5B40900C-8D42-D05F-3C27-348A8E64F32F}"/>
          </ac:picMkLst>
        </pc:picChg>
        <pc:picChg chg="del">
          <ac:chgData name="Jyoshika Barathimogan /IT" userId="030a70e2-882b-4926-8c0f-f05f628a2147" providerId="ADAL" clId="{D0F2D373-F539-4DAE-8C4F-D9FF5D62FD3C}" dt="2022-09-14T11:06:55.181" v="4455" actId="478"/>
          <ac:picMkLst>
            <pc:docMk/>
            <pc:sldMk cId="3144290604" sldId="343"/>
            <ac:picMk id="4" creationId="{39993EC0-7002-A20F-6136-DF554D242850}"/>
          </ac:picMkLst>
        </pc:picChg>
        <pc:picChg chg="add del mod modCrop">
          <ac:chgData name="Jyoshika Barathimogan /IT" userId="030a70e2-882b-4926-8c0f-f05f628a2147" providerId="ADAL" clId="{D0F2D373-F539-4DAE-8C4F-D9FF5D62FD3C}" dt="2022-09-14T11:09:06.742" v="4486" actId="478"/>
          <ac:picMkLst>
            <pc:docMk/>
            <pc:sldMk cId="3144290604" sldId="343"/>
            <ac:picMk id="8" creationId="{488EB68D-C9B5-8883-9AE2-0474A59C503D}"/>
          </ac:picMkLst>
        </pc:picChg>
        <pc:picChg chg="add mod modCrop">
          <ac:chgData name="Jyoshika Barathimogan /IT" userId="030a70e2-882b-4926-8c0f-f05f628a2147" providerId="ADAL" clId="{D0F2D373-F539-4DAE-8C4F-D9FF5D62FD3C}" dt="2022-09-14T12:14:25.023" v="5594" actId="164"/>
          <ac:picMkLst>
            <pc:docMk/>
            <pc:sldMk cId="3144290604" sldId="343"/>
            <ac:picMk id="10" creationId="{94F01786-F631-B661-5842-18B54DE1B73C}"/>
          </ac:picMkLst>
        </pc:picChg>
        <pc:picChg chg="del">
          <ac:chgData name="Jyoshika Barathimogan /IT" userId="030a70e2-882b-4926-8c0f-f05f628a2147" providerId="ADAL" clId="{D0F2D373-F539-4DAE-8C4F-D9FF5D62FD3C}" dt="2022-09-14T11:06:55.181" v="4455" actId="478"/>
          <ac:picMkLst>
            <pc:docMk/>
            <pc:sldMk cId="3144290604" sldId="343"/>
            <ac:picMk id="11" creationId="{C4FB26F1-B1E9-A1CD-6E93-2A4C5DB6AB46}"/>
          </ac:picMkLst>
        </pc:picChg>
        <pc:picChg chg="add mod modCrop">
          <ac:chgData name="Jyoshika Barathimogan /IT" userId="030a70e2-882b-4926-8c0f-f05f628a2147" providerId="ADAL" clId="{D0F2D373-F539-4DAE-8C4F-D9FF5D62FD3C}" dt="2022-09-14T12:14:25.023" v="5594" actId="164"/>
          <ac:picMkLst>
            <pc:docMk/>
            <pc:sldMk cId="3144290604" sldId="343"/>
            <ac:picMk id="14" creationId="{6F3D4FBB-AEEE-F927-86CD-948598577DFB}"/>
          </ac:picMkLst>
        </pc:picChg>
        <pc:picChg chg="add mod modCrop">
          <ac:chgData name="Jyoshika Barathimogan /IT" userId="030a70e2-882b-4926-8c0f-f05f628a2147" providerId="ADAL" clId="{D0F2D373-F539-4DAE-8C4F-D9FF5D62FD3C}" dt="2022-09-14T12:14:25.023" v="5594" actId="164"/>
          <ac:picMkLst>
            <pc:docMk/>
            <pc:sldMk cId="3144290604" sldId="343"/>
            <ac:picMk id="17" creationId="{7CF0D31F-A2CC-B7E9-2843-036271FBD07D}"/>
          </ac:picMkLst>
        </pc:picChg>
        <pc:picChg chg="add del mod modCrop">
          <ac:chgData name="Jyoshika Barathimogan /IT" userId="030a70e2-882b-4926-8c0f-f05f628a2147" providerId="ADAL" clId="{D0F2D373-F539-4DAE-8C4F-D9FF5D62FD3C}" dt="2022-09-14T11:12:18.927" v="4526" actId="478"/>
          <ac:picMkLst>
            <pc:docMk/>
            <pc:sldMk cId="3144290604" sldId="343"/>
            <ac:picMk id="19" creationId="{78D77D3F-2D56-5CC7-6870-2BC5F260FD71}"/>
          </ac:picMkLst>
        </pc:picChg>
        <pc:picChg chg="add del mod modCrop">
          <ac:chgData name="Jyoshika Barathimogan /IT" userId="030a70e2-882b-4926-8c0f-f05f628a2147" providerId="ADAL" clId="{D0F2D373-F539-4DAE-8C4F-D9FF5D62FD3C}" dt="2022-09-14T11:13:31.835" v="4543" actId="478"/>
          <ac:picMkLst>
            <pc:docMk/>
            <pc:sldMk cId="3144290604" sldId="343"/>
            <ac:picMk id="22" creationId="{AF112415-05BC-393E-2319-7C4202F0BD33}"/>
          </ac:picMkLst>
        </pc:picChg>
        <pc:picChg chg="del">
          <ac:chgData name="Jyoshika Barathimogan /IT" userId="030a70e2-882b-4926-8c0f-f05f628a2147" providerId="ADAL" clId="{D0F2D373-F539-4DAE-8C4F-D9FF5D62FD3C}" dt="2022-09-14T11:06:55.181" v="4455" actId="478"/>
          <ac:picMkLst>
            <pc:docMk/>
            <pc:sldMk cId="3144290604" sldId="343"/>
            <ac:picMk id="23" creationId="{B47BA384-6CA2-EA8D-3B20-D786809B95CD}"/>
          </ac:picMkLst>
        </pc:picChg>
        <pc:picChg chg="add mod modCrop">
          <ac:chgData name="Jyoshika Barathimogan /IT" userId="030a70e2-882b-4926-8c0f-f05f628a2147" providerId="ADAL" clId="{D0F2D373-F539-4DAE-8C4F-D9FF5D62FD3C}" dt="2022-09-14T12:14:25.023" v="5594" actId="164"/>
          <ac:picMkLst>
            <pc:docMk/>
            <pc:sldMk cId="3144290604" sldId="343"/>
            <ac:picMk id="27" creationId="{278D12AD-6AA7-38DB-B89D-B2D9A6C199BC}"/>
          </ac:picMkLst>
        </pc:picChg>
        <pc:picChg chg="del">
          <ac:chgData name="Jyoshika Barathimogan /IT" userId="030a70e2-882b-4926-8c0f-f05f628a2147" providerId="ADAL" clId="{D0F2D373-F539-4DAE-8C4F-D9FF5D62FD3C}" dt="2022-09-14T11:06:55.181" v="4455" actId="478"/>
          <ac:picMkLst>
            <pc:docMk/>
            <pc:sldMk cId="3144290604" sldId="343"/>
            <ac:picMk id="28" creationId="{45D961AD-64A5-A94F-120D-37FF48F4549E}"/>
          </ac:picMkLst>
        </pc:picChg>
      </pc:sldChg>
      <pc:sldChg chg="add del">
        <pc:chgData name="Jyoshika Barathimogan /IT" userId="030a70e2-882b-4926-8c0f-f05f628a2147" providerId="ADAL" clId="{D0F2D373-F539-4DAE-8C4F-D9FF5D62FD3C}" dt="2022-09-14T11:06:59.013" v="4457" actId="47"/>
        <pc:sldMkLst>
          <pc:docMk/>
          <pc:sldMk cId="2063387167" sldId="344"/>
        </pc:sldMkLst>
      </pc:sldChg>
      <pc:sldChg chg="modSp add mod ord">
        <pc:chgData name="Jyoshika Barathimogan /IT" userId="030a70e2-882b-4926-8c0f-f05f628a2147" providerId="ADAL" clId="{D0F2D373-F539-4DAE-8C4F-D9FF5D62FD3C}" dt="2022-09-14T11:27:49.715" v="5163"/>
        <pc:sldMkLst>
          <pc:docMk/>
          <pc:sldMk cId="3071586396" sldId="345"/>
        </pc:sldMkLst>
        <pc:spChg chg="mod">
          <ac:chgData name="Jyoshika Barathimogan /IT" userId="030a70e2-882b-4926-8c0f-f05f628a2147" providerId="ADAL" clId="{D0F2D373-F539-4DAE-8C4F-D9FF5D62FD3C}" dt="2022-09-14T11:27:33.130" v="5150" actId="20577"/>
          <ac:spMkLst>
            <pc:docMk/>
            <pc:sldMk cId="3071586396" sldId="345"/>
            <ac:spMk id="411" creationId="{00000000-0000-0000-0000-000000000000}"/>
          </ac:spMkLst>
        </pc:spChg>
        <pc:spChg chg="mod">
          <ac:chgData name="Jyoshika Barathimogan /IT" userId="030a70e2-882b-4926-8c0f-f05f628a2147" providerId="ADAL" clId="{D0F2D373-F539-4DAE-8C4F-D9FF5D62FD3C}" dt="2022-09-14T11:27:41.013" v="5161" actId="20577"/>
          <ac:spMkLst>
            <pc:docMk/>
            <pc:sldMk cId="3071586396" sldId="345"/>
            <ac:spMk id="412" creationId="{00000000-0000-0000-0000-000000000000}"/>
          </ac:spMkLst>
        </pc:spChg>
      </pc:sldChg>
      <pc:sldChg chg="modSp add mod ord">
        <pc:chgData name="Jyoshika Barathimogan /IT" userId="030a70e2-882b-4926-8c0f-f05f628a2147" providerId="ADAL" clId="{D0F2D373-F539-4DAE-8C4F-D9FF5D62FD3C}" dt="2022-09-14T11:28:04.208" v="5177" actId="20577"/>
        <pc:sldMkLst>
          <pc:docMk/>
          <pc:sldMk cId="72843492" sldId="346"/>
        </pc:sldMkLst>
        <pc:spChg chg="mod">
          <ac:chgData name="Jyoshika Barathimogan /IT" userId="030a70e2-882b-4926-8c0f-f05f628a2147" providerId="ADAL" clId="{D0F2D373-F539-4DAE-8C4F-D9FF5D62FD3C}" dt="2022-09-14T11:28:01.747" v="5175" actId="20577"/>
          <ac:spMkLst>
            <pc:docMk/>
            <pc:sldMk cId="72843492" sldId="346"/>
            <ac:spMk id="411" creationId="{00000000-0000-0000-0000-000000000000}"/>
          </ac:spMkLst>
        </pc:spChg>
        <pc:spChg chg="mod">
          <ac:chgData name="Jyoshika Barathimogan /IT" userId="030a70e2-882b-4926-8c0f-f05f628a2147" providerId="ADAL" clId="{D0F2D373-F539-4DAE-8C4F-D9FF5D62FD3C}" dt="2022-09-14T11:28:04.208" v="5177" actId="20577"/>
          <ac:spMkLst>
            <pc:docMk/>
            <pc:sldMk cId="72843492" sldId="346"/>
            <ac:spMk id="412" creationId="{00000000-0000-0000-0000-000000000000}"/>
          </ac:spMkLst>
        </pc:spChg>
      </pc:sldChg>
      <pc:sldChg chg="addSp delSp modSp add mod ord">
        <pc:chgData name="Jyoshika Barathimogan /IT" userId="030a70e2-882b-4926-8c0f-f05f628a2147" providerId="ADAL" clId="{D0F2D373-F539-4DAE-8C4F-D9FF5D62FD3C}" dt="2022-09-14T12:15:23.010" v="5655" actId="20577"/>
        <pc:sldMkLst>
          <pc:docMk/>
          <pc:sldMk cId="3823927605" sldId="347"/>
        </pc:sldMkLst>
        <pc:spChg chg="add del mod">
          <ac:chgData name="Jyoshika Barathimogan /IT" userId="030a70e2-882b-4926-8c0f-f05f628a2147" providerId="ADAL" clId="{D0F2D373-F539-4DAE-8C4F-D9FF5D62FD3C}" dt="2022-09-14T12:13:46.578" v="5576" actId="1076"/>
          <ac:spMkLst>
            <pc:docMk/>
            <pc:sldMk cId="3823927605" sldId="347"/>
            <ac:spMk id="6" creationId="{FED64B59-28CC-72AD-44BC-6A83B8FBC766}"/>
          </ac:spMkLst>
        </pc:spChg>
        <pc:spChg chg="del">
          <ac:chgData name="Jyoshika Barathimogan /IT" userId="030a70e2-882b-4926-8c0f-f05f628a2147" providerId="ADAL" clId="{D0F2D373-F539-4DAE-8C4F-D9FF5D62FD3C}" dt="2022-09-14T11:30:59.232" v="5187" actId="478"/>
          <ac:spMkLst>
            <pc:docMk/>
            <pc:sldMk cId="3823927605" sldId="347"/>
            <ac:spMk id="20" creationId="{30851C15-00ED-CB33-144D-78E68F914504}"/>
          </ac:spMkLst>
        </pc:spChg>
        <pc:spChg chg="del">
          <ac:chgData name="Jyoshika Barathimogan /IT" userId="030a70e2-882b-4926-8c0f-f05f628a2147" providerId="ADAL" clId="{D0F2D373-F539-4DAE-8C4F-D9FF5D62FD3C}" dt="2022-09-14T11:30:59.232" v="5187" actId="478"/>
          <ac:spMkLst>
            <pc:docMk/>
            <pc:sldMk cId="3823927605" sldId="347"/>
            <ac:spMk id="30" creationId="{EF87A236-B82A-35E5-D0D6-93851F6601C4}"/>
          </ac:spMkLst>
        </pc:spChg>
        <pc:spChg chg="del">
          <ac:chgData name="Jyoshika Barathimogan /IT" userId="030a70e2-882b-4926-8c0f-f05f628a2147" providerId="ADAL" clId="{D0F2D373-F539-4DAE-8C4F-D9FF5D62FD3C}" dt="2022-09-14T11:30:59.232" v="5187" actId="478"/>
          <ac:spMkLst>
            <pc:docMk/>
            <pc:sldMk cId="3823927605" sldId="347"/>
            <ac:spMk id="32" creationId="{72626698-690E-0596-8D57-9687CDD1F201}"/>
          </ac:spMkLst>
        </pc:spChg>
        <pc:spChg chg="del">
          <ac:chgData name="Jyoshika Barathimogan /IT" userId="030a70e2-882b-4926-8c0f-f05f628a2147" providerId="ADAL" clId="{D0F2D373-F539-4DAE-8C4F-D9FF5D62FD3C}" dt="2022-09-14T11:30:59.232" v="5187" actId="478"/>
          <ac:spMkLst>
            <pc:docMk/>
            <pc:sldMk cId="3823927605" sldId="347"/>
            <ac:spMk id="34" creationId="{80B4501B-A10D-E5B7-466B-0468CC6E69E1}"/>
          </ac:spMkLst>
        </pc:spChg>
        <pc:spChg chg="del">
          <ac:chgData name="Jyoshika Barathimogan /IT" userId="030a70e2-882b-4926-8c0f-f05f628a2147" providerId="ADAL" clId="{D0F2D373-F539-4DAE-8C4F-D9FF5D62FD3C}" dt="2022-09-14T11:30:59.232" v="5187" actId="478"/>
          <ac:spMkLst>
            <pc:docMk/>
            <pc:sldMk cId="3823927605" sldId="347"/>
            <ac:spMk id="36" creationId="{EBE18B55-39FC-99CF-DF30-EF17754AFB5E}"/>
          </ac:spMkLst>
        </pc:spChg>
        <pc:spChg chg="del">
          <ac:chgData name="Jyoshika Barathimogan /IT" userId="030a70e2-882b-4926-8c0f-f05f628a2147" providerId="ADAL" clId="{D0F2D373-F539-4DAE-8C4F-D9FF5D62FD3C}" dt="2022-09-14T11:30:59.232" v="5187" actId="478"/>
          <ac:spMkLst>
            <pc:docMk/>
            <pc:sldMk cId="3823927605" sldId="347"/>
            <ac:spMk id="38" creationId="{B0BFFA08-C49D-BB16-F6D5-C1D432435CEB}"/>
          </ac:spMkLst>
        </pc:spChg>
        <pc:spChg chg="del">
          <ac:chgData name="Jyoshika Barathimogan /IT" userId="030a70e2-882b-4926-8c0f-f05f628a2147" providerId="ADAL" clId="{D0F2D373-F539-4DAE-8C4F-D9FF5D62FD3C}" dt="2022-09-14T11:30:59.232" v="5187" actId="478"/>
          <ac:spMkLst>
            <pc:docMk/>
            <pc:sldMk cId="3823927605" sldId="347"/>
            <ac:spMk id="40" creationId="{6864E5BC-49F4-FFC0-8E6F-BDE20CE11F15}"/>
          </ac:spMkLst>
        </pc:spChg>
        <pc:spChg chg="del">
          <ac:chgData name="Jyoshika Barathimogan /IT" userId="030a70e2-882b-4926-8c0f-f05f628a2147" providerId="ADAL" clId="{D0F2D373-F539-4DAE-8C4F-D9FF5D62FD3C}" dt="2022-09-14T11:30:59.232" v="5187" actId="478"/>
          <ac:spMkLst>
            <pc:docMk/>
            <pc:sldMk cId="3823927605" sldId="347"/>
            <ac:spMk id="42" creationId="{3D5C327B-DF28-19B0-F4F0-287D02609B42}"/>
          </ac:spMkLst>
        </pc:spChg>
        <pc:spChg chg="del">
          <ac:chgData name="Jyoshika Barathimogan /IT" userId="030a70e2-882b-4926-8c0f-f05f628a2147" providerId="ADAL" clId="{D0F2D373-F539-4DAE-8C4F-D9FF5D62FD3C}" dt="2022-09-14T11:30:59.232" v="5187" actId="478"/>
          <ac:spMkLst>
            <pc:docMk/>
            <pc:sldMk cId="3823927605" sldId="347"/>
            <ac:spMk id="44" creationId="{DC222EB9-FB74-0BAC-DAA3-C97CC81751F0}"/>
          </ac:spMkLst>
        </pc:spChg>
        <pc:spChg chg="del mod">
          <ac:chgData name="Jyoshika Barathimogan /IT" userId="030a70e2-882b-4926-8c0f-f05f628a2147" providerId="ADAL" clId="{D0F2D373-F539-4DAE-8C4F-D9FF5D62FD3C}" dt="2022-09-14T12:13:24.388" v="5567" actId="478"/>
          <ac:spMkLst>
            <pc:docMk/>
            <pc:sldMk cId="3823927605" sldId="347"/>
            <ac:spMk id="45" creationId="{5303D8F7-35CA-F830-5C33-61C7F88D15E7}"/>
          </ac:spMkLst>
        </pc:spChg>
        <pc:spChg chg="add del mod">
          <ac:chgData name="Jyoshika Barathimogan /IT" userId="030a70e2-882b-4926-8c0f-f05f628a2147" providerId="ADAL" clId="{D0F2D373-F539-4DAE-8C4F-D9FF5D62FD3C}" dt="2022-09-14T12:13:30.690" v="5572" actId="478"/>
          <ac:spMkLst>
            <pc:docMk/>
            <pc:sldMk cId="3823927605" sldId="347"/>
            <ac:spMk id="47" creationId="{62D9E0E3-66EC-484A-038F-AD5C24003093}"/>
          </ac:spMkLst>
        </pc:spChg>
        <pc:spChg chg="add mod">
          <ac:chgData name="Jyoshika Barathimogan /IT" userId="030a70e2-882b-4926-8c0f-f05f628a2147" providerId="ADAL" clId="{D0F2D373-F539-4DAE-8C4F-D9FF5D62FD3C}" dt="2022-09-14T12:14:01.191" v="5591" actId="20577"/>
          <ac:spMkLst>
            <pc:docMk/>
            <pc:sldMk cId="3823927605" sldId="347"/>
            <ac:spMk id="48" creationId="{8D20B10A-5F99-E224-AD82-A8673ABCC36B}"/>
          </ac:spMkLst>
        </pc:spChg>
        <pc:spChg chg="mod">
          <ac:chgData name="Jyoshika Barathimogan /IT" userId="030a70e2-882b-4926-8c0f-f05f628a2147" providerId="ADAL" clId="{D0F2D373-F539-4DAE-8C4F-D9FF5D62FD3C}" dt="2022-09-14T12:13:24.634" v="5568"/>
          <ac:spMkLst>
            <pc:docMk/>
            <pc:sldMk cId="3823927605" sldId="347"/>
            <ac:spMk id="50" creationId="{F965EF83-D23B-B8E3-02D1-07D3FF024EE4}"/>
          </ac:spMkLst>
        </pc:spChg>
        <pc:spChg chg="mod">
          <ac:chgData name="Jyoshika Barathimogan /IT" userId="030a70e2-882b-4926-8c0f-f05f628a2147" providerId="ADAL" clId="{D0F2D373-F539-4DAE-8C4F-D9FF5D62FD3C}" dt="2022-09-14T12:13:24.634" v="5568"/>
          <ac:spMkLst>
            <pc:docMk/>
            <pc:sldMk cId="3823927605" sldId="347"/>
            <ac:spMk id="51" creationId="{C58D60C3-BCE5-4E43-30BC-C488C81BE172}"/>
          </ac:spMkLst>
        </pc:spChg>
        <pc:spChg chg="add mod">
          <ac:chgData name="Jyoshika Barathimogan /IT" userId="030a70e2-882b-4926-8c0f-f05f628a2147" providerId="ADAL" clId="{D0F2D373-F539-4DAE-8C4F-D9FF5D62FD3C}" dt="2022-09-14T12:15:16.873" v="5647" actId="1076"/>
          <ac:spMkLst>
            <pc:docMk/>
            <pc:sldMk cId="3823927605" sldId="347"/>
            <ac:spMk id="53" creationId="{375EDCF9-8348-FE70-F279-289DED8A09D1}"/>
          </ac:spMkLst>
        </pc:spChg>
        <pc:spChg chg="add mod">
          <ac:chgData name="Jyoshika Barathimogan /IT" userId="030a70e2-882b-4926-8c0f-f05f628a2147" providerId="ADAL" clId="{D0F2D373-F539-4DAE-8C4F-D9FF5D62FD3C}" dt="2022-09-14T12:15:23.010" v="5655" actId="20577"/>
          <ac:spMkLst>
            <pc:docMk/>
            <pc:sldMk cId="3823927605" sldId="347"/>
            <ac:spMk id="55" creationId="{5A05F281-DDB2-F964-EC67-C9C96D840E8E}"/>
          </ac:spMkLst>
        </pc:spChg>
        <pc:grpChg chg="add mod">
          <ac:chgData name="Jyoshika Barathimogan /IT" userId="030a70e2-882b-4926-8c0f-f05f628a2147" providerId="ADAL" clId="{D0F2D373-F539-4DAE-8C4F-D9FF5D62FD3C}" dt="2022-09-14T12:13:56.611" v="5578" actId="1076"/>
          <ac:grpSpMkLst>
            <pc:docMk/>
            <pc:sldMk cId="3823927605" sldId="347"/>
            <ac:grpSpMk id="49" creationId="{CBEB0E7B-8D3F-E2F0-01D1-465FE5F4157F}"/>
          </ac:grpSpMkLst>
        </pc:grpChg>
        <pc:picChg chg="del">
          <ac:chgData name="Jyoshika Barathimogan /IT" userId="030a70e2-882b-4926-8c0f-f05f628a2147" providerId="ADAL" clId="{D0F2D373-F539-4DAE-8C4F-D9FF5D62FD3C}" dt="2022-09-14T11:31:03.788" v="5190" actId="478"/>
          <ac:picMkLst>
            <pc:docMk/>
            <pc:sldMk cId="3823927605" sldId="347"/>
            <ac:picMk id="3" creationId="{5B40900C-8D42-D05F-3C27-348A8E64F32F}"/>
          </ac:picMkLst>
        </pc:picChg>
        <pc:picChg chg="add del mod">
          <ac:chgData name="Jyoshika Barathimogan /IT" userId="030a70e2-882b-4926-8c0f-f05f628a2147" providerId="ADAL" clId="{D0F2D373-F539-4DAE-8C4F-D9FF5D62FD3C}" dt="2022-09-14T11:51:42.303" v="5320" actId="478"/>
          <ac:picMkLst>
            <pc:docMk/>
            <pc:sldMk cId="3823927605" sldId="347"/>
            <ac:picMk id="4" creationId="{CF64B989-662F-C29E-ACFA-E42CD90CBC4B}"/>
          </ac:picMkLst>
        </pc:picChg>
        <pc:picChg chg="add mod modCrop">
          <ac:chgData name="Jyoshika Barathimogan /IT" userId="030a70e2-882b-4926-8c0f-f05f628a2147" providerId="ADAL" clId="{D0F2D373-F539-4DAE-8C4F-D9FF5D62FD3C}" dt="2022-09-14T12:13:46.578" v="5576" actId="1076"/>
          <ac:picMkLst>
            <pc:docMk/>
            <pc:sldMk cId="3823927605" sldId="347"/>
            <ac:picMk id="7" creationId="{096105E4-BA54-6026-23DC-768DEE0FAFFE}"/>
          </ac:picMkLst>
        </pc:picChg>
        <pc:picChg chg="add mod modCrop">
          <ac:chgData name="Jyoshika Barathimogan /IT" userId="030a70e2-882b-4926-8c0f-f05f628a2147" providerId="ADAL" clId="{D0F2D373-F539-4DAE-8C4F-D9FF5D62FD3C}" dt="2022-09-14T12:13:46.578" v="5576" actId="1076"/>
          <ac:picMkLst>
            <pc:docMk/>
            <pc:sldMk cId="3823927605" sldId="347"/>
            <ac:picMk id="9" creationId="{C8CD2C0A-38F8-B75F-3ECB-C9C7E695A8B8}"/>
          </ac:picMkLst>
        </pc:picChg>
        <pc:picChg chg="del">
          <ac:chgData name="Jyoshika Barathimogan /IT" userId="030a70e2-882b-4926-8c0f-f05f628a2147" providerId="ADAL" clId="{D0F2D373-F539-4DAE-8C4F-D9FF5D62FD3C}" dt="2022-09-14T11:30:59.232" v="5187" actId="478"/>
          <ac:picMkLst>
            <pc:docMk/>
            <pc:sldMk cId="3823927605" sldId="347"/>
            <ac:picMk id="10" creationId="{94F01786-F631-B661-5842-18B54DE1B73C}"/>
          </ac:picMkLst>
        </pc:picChg>
        <pc:picChg chg="add del mod modCrop">
          <ac:chgData name="Jyoshika Barathimogan /IT" userId="030a70e2-882b-4926-8c0f-f05f628a2147" providerId="ADAL" clId="{D0F2D373-F539-4DAE-8C4F-D9FF5D62FD3C}" dt="2022-09-14T11:47:46.334" v="5243" actId="478"/>
          <ac:picMkLst>
            <pc:docMk/>
            <pc:sldMk cId="3823927605" sldId="347"/>
            <ac:picMk id="12" creationId="{F6086A4A-965A-7BAE-1F34-95A8A7B06007}"/>
          </ac:picMkLst>
        </pc:picChg>
        <pc:picChg chg="del">
          <ac:chgData name="Jyoshika Barathimogan /IT" userId="030a70e2-882b-4926-8c0f-f05f628a2147" providerId="ADAL" clId="{D0F2D373-F539-4DAE-8C4F-D9FF5D62FD3C}" dt="2022-09-14T11:30:59.232" v="5187" actId="478"/>
          <ac:picMkLst>
            <pc:docMk/>
            <pc:sldMk cId="3823927605" sldId="347"/>
            <ac:picMk id="14" creationId="{6F3D4FBB-AEEE-F927-86CD-948598577DFB}"/>
          </ac:picMkLst>
        </pc:picChg>
        <pc:picChg chg="add mod">
          <ac:chgData name="Jyoshika Barathimogan /IT" userId="030a70e2-882b-4926-8c0f-f05f628a2147" providerId="ADAL" clId="{D0F2D373-F539-4DAE-8C4F-D9FF5D62FD3C}" dt="2022-09-14T12:13:46.578" v="5576" actId="1076"/>
          <ac:picMkLst>
            <pc:docMk/>
            <pc:sldMk cId="3823927605" sldId="347"/>
            <ac:picMk id="15" creationId="{76A2568D-2EBF-9770-1F0D-6179807611A3}"/>
          </ac:picMkLst>
        </pc:picChg>
        <pc:picChg chg="del">
          <ac:chgData name="Jyoshika Barathimogan /IT" userId="030a70e2-882b-4926-8c0f-f05f628a2147" providerId="ADAL" clId="{D0F2D373-F539-4DAE-8C4F-D9FF5D62FD3C}" dt="2022-09-14T11:30:59.232" v="5187" actId="478"/>
          <ac:picMkLst>
            <pc:docMk/>
            <pc:sldMk cId="3823927605" sldId="347"/>
            <ac:picMk id="17" creationId="{7CF0D31F-A2CC-B7E9-2843-036271FBD07D}"/>
          </ac:picMkLst>
        </pc:picChg>
        <pc:picChg chg="add mod">
          <ac:chgData name="Jyoshika Barathimogan /IT" userId="030a70e2-882b-4926-8c0f-f05f628a2147" providerId="ADAL" clId="{D0F2D373-F539-4DAE-8C4F-D9FF5D62FD3C}" dt="2022-09-14T12:13:46.578" v="5576" actId="1076"/>
          <ac:picMkLst>
            <pc:docMk/>
            <pc:sldMk cId="3823927605" sldId="347"/>
            <ac:picMk id="18" creationId="{3E12311F-36E0-F6EB-77F7-B8B420866FC1}"/>
          </ac:picMkLst>
        </pc:picChg>
        <pc:picChg chg="add mod">
          <ac:chgData name="Jyoshika Barathimogan /IT" userId="030a70e2-882b-4926-8c0f-f05f628a2147" providerId="ADAL" clId="{D0F2D373-F539-4DAE-8C4F-D9FF5D62FD3C}" dt="2022-09-14T12:13:46.578" v="5576" actId="1076"/>
          <ac:picMkLst>
            <pc:docMk/>
            <pc:sldMk cId="3823927605" sldId="347"/>
            <ac:picMk id="21" creationId="{DC6B3659-F12E-FF9F-66EB-45C7D6C0F653}"/>
          </ac:picMkLst>
        </pc:picChg>
        <pc:picChg chg="add mod modCrop">
          <ac:chgData name="Jyoshika Barathimogan /IT" userId="030a70e2-882b-4926-8c0f-f05f628a2147" providerId="ADAL" clId="{D0F2D373-F539-4DAE-8C4F-D9FF5D62FD3C}" dt="2022-09-14T12:13:46.578" v="5576" actId="1076"/>
          <ac:picMkLst>
            <pc:docMk/>
            <pc:sldMk cId="3823927605" sldId="347"/>
            <ac:picMk id="23" creationId="{856764DC-B07B-3B6C-03D7-CF9D97A22A44}"/>
          </ac:picMkLst>
        </pc:picChg>
        <pc:picChg chg="add mod modCrop">
          <ac:chgData name="Jyoshika Barathimogan /IT" userId="030a70e2-882b-4926-8c0f-f05f628a2147" providerId="ADAL" clId="{D0F2D373-F539-4DAE-8C4F-D9FF5D62FD3C}" dt="2022-09-14T12:13:46.578" v="5576" actId="1076"/>
          <ac:picMkLst>
            <pc:docMk/>
            <pc:sldMk cId="3823927605" sldId="347"/>
            <ac:picMk id="25" creationId="{0CEF76B0-CA96-75B6-297B-D030CECDE938}"/>
          </ac:picMkLst>
        </pc:picChg>
        <pc:picChg chg="del">
          <ac:chgData name="Jyoshika Barathimogan /IT" userId="030a70e2-882b-4926-8c0f-f05f628a2147" providerId="ADAL" clId="{D0F2D373-F539-4DAE-8C4F-D9FF5D62FD3C}" dt="2022-09-14T11:30:59.232" v="5187" actId="478"/>
          <ac:picMkLst>
            <pc:docMk/>
            <pc:sldMk cId="3823927605" sldId="347"/>
            <ac:picMk id="27" creationId="{278D12AD-6AA7-38DB-B89D-B2D9A6C199BC}"/>
          </ac:picMkLst>
        </pc:picChg>
        <pc:picChg chg="add mod modCrop">
          <ac:chgData name="Jyoshika Barathimogan /IT" userId="030a70e2-882b-4926-8c0f-f05f628a2147" providerId="ADAL" clId="{D0F2D373-F539-4DAE-8C4F-D9FF5D62FD3C}" dt="2022-09-14T12:13:46.578" v="5576" actId="1076"/>
          <ac:picMkLst>
            <pc:docMk/>
            <pc:sldMk cId="3823927605" sldId="347"/>
            <ac:picMk id="28" creationId="{4716ECB4-DF9B-730D-849D-BBC745BC5B15}"/>
          </ac:picMkLst>
        </pc:picChg>
        <pc:picChg chg="add del mod">
          <ac:chgData name="Jyoshika Barathimogan /IT" userId="030a70e2-882b-4926-8c0f-f05f628a2147" providerId="ADAL" clId="{D0F2D373-F539-4DAE-8C4F-D9FF5D62FD3C}" dt="2022-09-14T11:51:44.275" v="5321" actId="478"/>
          <ac:picMkLst>
            <pc:docMk/>
            <pc:sldMk cId="3823927605" sldId="347"/>
            <ac:picMk id="31" creationId="{BD304E58-4166-7AAA-F877-D495185C00DE}"/>
          </ac:picMkLst>
        </pc:picChg>
        <pc:picChg chg="add del mod modCrop">
          <ac:chgData name="Jyoshika Barathimogan /IT" userId="030a70e2-882b-4926-8c0f-f05f628a2147" providerId="ADAL" clId="{D0F2D373-F539-4DAE-8C4F-D9FF5D62FD3C}" dt="2022-09-14T11:51:01.223" v="5307" actId="478"/>
          <ac:picMkLst>
            <pc:docMk/>
            <pc:sldMk cId="3823927605" sldId="347"/>
            <ac:picMk id="35" creationId="{3AEAC07A-2480-E1B0-FF02-782BD5BEA400}"/>
          </ac:picMkLst>
        </pc:picChg>
        <pc:picChg chg="add mod modCrop">
          <ac:chgData name="Jyoshika Barathimogan /IT" userId="030a70e2-882b-4926-8c0f-f05f628a2147" providerId="ADAL" clId="{D0F2D373-F539-4DAE-8C4F-D9FF5D62FD3C}" dt="2022-09-14T12:13:46.578" v="5576" actId="1076"/>
          <ac:picMkLst>
            <pc:docMk/>
            <pc:sldMk cId="3823927605" sldId="347"/>
            <ac:picMk id="39" creationId="{915E3D06-0BDC-9A2A-540E-D6068737AC3F}"/>
          </ac:picMkLst>
        </pc:picChg>
        <pc:picChg chg="add del mod">
          <ac:chgData name="Jyoshika Barathimogan /IT" userId="030a70e2-882b-4926-8c0f-f05f628a2147" providerId="ADAL" clId="{D0F2D373-F539-4DAE-8C4F-D9FF5D62FD3C}" dt="2022-09-14T11:57:11.996" v="5345" actId="478"/>
          <ac:picMkLst>
            <pc:docMk/>
            <pc:sldMk cId="3823927605" sldId="347"/>
            <ac:picMk id="43" creationId="{9A87D06E-C682-C0CC-F384-91CDE800612F}"/>
          </ac:picMkLst>
        </pc:picChg>
      </pc:sldChg>
      <pc:sldChg chg="addSp delSp modSp add mod delAnim modAnim modNotesTx">
        <pc:chgData name="Jyoshika Barathimogan /IT" userId="030a70e2-882b-4926-8c0f-f05f628a2147" providerId="ADAL" clId="{D0F2D373-F539-4DAE-8C4F-D9FF5D62FD3C}" dt="2022-09-14T12:51:57.810" v="7591" actId="5793"/>
        <pc:sldMkLst>
          <pc:docMk/>
          <pc:sldMk cId="3759945522" sldId="348"/>
        </pc:sldMkLst>
        <pc:spChg chg="del">
          <ac:chgData name="Jyoshika Barathimogan /IT" userId="030a70e2-882b-4926-8c0f-f05f628a2147" providerId="ADAL" clId="{D0F2D373-F539-4DAE-8C4F-D9FF5D62FD3C}" dt="2022-09-14T11:56:39.213" v="5335" actId="478"/>
          <ac:spMkLst>
            <pc:docMk/>
            <pc:sldMk cId="3759945522" sldId="348"/>
            <ac:spMk id="6" creationId="{FED64B59-28CC-72AD-44BC-6A83B8FBC766}"/>
          </ac:spMkLst>
        </pc:spChg>
        <pc:spChg chg="add mod">
          <ac:chgData name="Jyoshika Barathimogan /IT" userId="030a70e2-882b-4926-8c0f-f05f628a2147" providerId="ADAL" clId="{D0F2D373-F539-4DAE-8C4F-D9FF5D62FD3C}" dt="2022-09-14T11:59:44.029" v="5373" actId="1076"/>
          <ac:spMkLst>
            <pc:docMk/>
            <pc:sldMk cId="3759945522" sldId="348"/>
            <ac:spMk id="16" creationId="{E12B2E63-5BA3-4D38-1145-6F24C7A6EE05}"/>
          </ac:spMkLst>
        </pc:spChg>
        <pc:spChg chg="add mod">
          <ac:chgData name="Jyoshika Barathimogan /IT" userId="030a70e2-882b-4926-8c0f-f05f628a2147" providerId="ADAL" clId="{D0F2D373-F539-4DAE-8C4F-D9FF5D62FD3C}" dt="2022-09-14T12:05:37.037" v="5461" actId="1076"/>
          <ac:spMkLst>
            <pc:docMk/>
            <pc:sldMk cId="3759945522" sldId="348"/>
            <ac:spMk id="24" creationId="{860AC9B7-B6DF-7F19-3F9B-FFBD8875B366}"/>
          </ac:spMkLst>
        </pc:spChg>
        <pc:spChg chg="add mod">
          <ac:chgData name="Jyoshika Barathimogan /IT" userId="030a70e2-882b-4926-8c0f-f05f628a2147" providerId="ADAL" clId="{D0F2D373-F539-4DAE-8C4F-D9FF5D62FD3C}" dt="2022-09-14T12:11:33.966" v="5529" actId="1076"/>
          <ac:spMkLst>
            <pc:docMk/>
            <pc:sldMk cId="3759945522" sldId="348"/>
            <ac:spMk id="31" creationId="{188193AA-9488-8657-47ED-25B9AC80F092}"/>
          </ac:spMkLst>
        </pc:spChg>
        <pc:spChg chg="add">
          <ac:chgData name="Jyoshika Barathimogan /IT" userId="030a70e2-882b-4926-8c0f-f05f628a2147" providerId="ADAL" clId="{D0F2D373-F539-4DAE-8C4F-D9FF5D62FD3C}" dt="2022-09-14T12:18:00.521" v="5665" actId="22"/>
          <ac:spMkLst>
            <pc:docMk/>
            <pc:sldMk cId="3759945522" sldId="348"/>
            <ac:spMk id="33" creationId="{09CD72E5-4A08-944A-BED5-7128A700AB2D}"/>
          </ac:spMkLst>
        </pc:spChg>
        <pc:spChg chg="mod">
          <ac:chgData name="Jyoshika Barathimogan /IT" userId="030a70e2-882b-4926-8c0f-f05f628a2147" providerId="ADAL" clId="{D0F2D373-F539-4DAE-8C4F-D9FF5D62FD3C}" dt="2022-09-14T11:56:35.224" v="5334" actId="20577"/>
          <ac:spMkLst>
            <pc:docMk/>
            <pc:sldMk cId="3759945522" sldId="348"/>
            <ac:spMk id="45" creationId="{5303D8F7-35CA-F830-5C33-61C7F88D15E7}"/>
          </ac:spMkLst>
        </pc:spChg>
        <pc:picChg chg="add del mod">
          <ac:chgData name="Jyoshika Barathimogan /IT" userId="030a70e2-882b-4926-8c0f-f05f628a2147" providerId="ADAL" clId="{D0F2D373-F539-4DAE-8C4F-D9FF5D62FD3C}" dt="2022-09-14T11:57:14.821" v="5346" actId="478"/>
          <ac:picMkLst>
            <pc:docMk/>
            <pc:sldMk cId="3759945522" sldId="348"/>
            <ac:picMk id="3" creationId="{4ED9C297-C3AE-0850-8B35-228211EB66CC}"/>
          </ac:picMkLst>
        </pc:picChg>
        <pc:picChg chg="add mod">
          <ac:chgData name="Jyoshika Barathimogan /IT" userId="030a70e2-882b-4926-8c0f-f05f628a2147" providerId="ADAL" clId="{D0F2D373-F539-4DAE-8C4F-D9FF5D62FD3C}" dt="2022-09-14T11:59:37.442" v="5370" actId="1076"/>
          <ac:picMkLst>
            <pc:docMk/>
            <pc:sldMk cId="3759945522" sldId="348"/>
            <ac:picMk id="5" creationId="{15345A2B-0C14-2CF3-3D53-EF6933AF44CF}"/>
          </ac:picMkLst>
        </pc:picChg>
        <pc:picChg chg="del">
          <ac:chgData name="Jyoshika Barathimogan /IT" userId="030a70e2-882b-4926-8c0f-f05f628a2147" providerId="ADAL" clId="{D0F2D373-F539-4DAE-8C4F-D9FF5D62FD3C}" dt="2022-09-14T11:56:39.213" v="5335" actId="478"/>
          <ac:picMkLst>
            <pc:docMk/>
            <pc:sldMk cId="3759945522" sldId="348"/>
            <ac:picMk id="7" creationId="{096105E4-BA54-6026-23DC-768DEE0FAFFE}"/>
          </ac:picMkLst>
        </pc:picChg>
        <pc:picChg chg="del">
          <ac:chgData name="Jyoshika Barathimogan /IT" userId="030a70e2-882b-4926-8c0f-f05f628a2147" providerId="ADAL" clId="{D0F2D373-F539-4DAE-8C4F-D9FF5D62FD3C}" dt="2022-09-14T11:56:39.213" v="5335" actId="478"/>
          <ac:picMkLst>
            <pc:docMk/>
            <pc:sldMk cId="3759945522" sldId="348"/>
            <ac:picMk id="9" creationId="{C8CD2C0A-38F8-B75F-3ECB-C9C7E695A8B8}"/>
          </ac:picMkLst>
        </pc:picChg>
        <pc:picChg chg="add del mod">
          <ac:chgData name="Jyoshika Barathimogan /IT" userId="030a70e2-882b-4926-8c0f-f05f628a2147" providerId="ADAL" clId="{D0F2D373-F539-4DAE-8C4F-D9FF5D62FD3C}" dt="2022-09-14T11:58:22.633" v="5355" actId="478"/>
          <ac:picMkLst>
            <pc:docMk/>
            <pc:sldMk cId="3759945522" sldId="348"/>
            <ac:picMk id="10" creationId="{D3CB115F-5942-65FF-975D-9C6E2296C649}"/>
          </ac:picMkLst>
        </pc:picChg>
        <pc:picChg chg="add del mod">
          <ac:chgData name="Jyoshika Barathimogan /IT" userId="030a70e2-882b-4926-8c0f-f05f628a2147" providerId="ADAL" clId="{D0F2D373-F539-4DAE-8C4F-D9FF5D62FD3C}" dt="2022-09-14T11:58:38.618" v="5358" actId="478"/>
          <ac:picMkLst>
            <pc:docMk/>
            <pc:sldMk cId="3759945522" sldId="348"/>
            <ac:picMk id="12" creationId="{1D72A7A0-6B04-DA38-5623-74AD7D048B61}"/>
          </ac:picMkLst>
        </pc:picChg>
        <pc:picChg chg="add del mod">
          <ac:chgData name="Jyoshika Barathimogan /IT" userId="030a70e2-882b-4926-8c0f-f05f628a2147" providerId="ADAL" clId="{D0F2D373-F539-4DAE-8C4F-D9FF5D62FD3C}" dt="2022-09-14T11:58:58.958" v="5361" actId="478"/>
          <ac:picMkLst>
            <pc:docMk/>
            <pc:sldMk cId="3759945522" sldId="348"/>
            <ac:picMk id="14" creationId="{F7C897FE-6C6B-13AA-F2AD-D5395766198B}"/>
          </ac:picMkLst>
        </pc:picChg>
        <pc:picChg chg="del">
          <ac:chgData name="Jyoshika Barathimogan /IT" userId="030a70e2-882b-4926-8c0f-f05f628a2147" providerId="ADAL" clId="{D0F2D373-F539-4DAE-8C4F-D9FF5D62FD3C}" dt="2022-09-14T11:56:39.213" v="5335" actId="478"/>
          <ac:picMkLst>
            <pc:docMk/>
            <pc:sldMk cId="3759945522" sldId="348"/>
            <ac:picMk id="15" creationId="{76A2568D-2EBF-9770-1F0D-6179807611A3}"/>
          </ac:picMkLst>
        </pc:picChg>
        <pc:picChg chg="del">
          <ac:chgData name="Jyoshika Barathimogan /IT" userId="030a70e2-882b-4926-8c0f-f05f628a2147" providerId="ADAL" clId="{D0F2D373-F539-4DAE-8C4F-D9FF5D62FD3C}" dt="2022-09-14T11:56:39.213" v="5335" actId="478"/>
          <ac:picMkLst>
            <pc:docMk/>
            <pc:sldMk cId="3759945522" sldId="348"/>
            <ac:picMk id="18" creationId="{3E12311F-36E0-F6EB-77F7-B8B420866FC1}"/>
          </ac:picMkLst>
        </pc:picChg>
        <pc:picChg chg="add del mod">
          <ac:chgData name="Jyoshika Barathimogan /IT" userId="030a70e2-882b-4926-8c0f-f05f628a2147" providerId="ADAL" clId="{D0F2D373-F539-4DAE-8C4F-D9FF5D62FD3C}" dt="2022-09-14T12:04:56.509" v="5451" actId="478"/>
          <ac:picMkLst>
            <pc:docMk/>
            <pc:sldMk cId="3759945522" sldId="348"/>
            <ac:picMk id="19" creationId="{19F3B388-96CB-274D-D020-C39FED05BC57}"/>
          </ac:picMkLst>
        </pc:picChg>
        <pc:picChg chg="del">
          <ac:chgData name="Jyoshika Barathimogan /IT" userId="030a70e2-882b-4926-8c0f-f05f628a2147" providerId="ADAL" clId="{D0F2D373-F539-4DAE-8C4F-D9FF5D62FD3C}" dt="2022-09-14T11:56:39.213" v="5335" actId="478"/>
          <ac:picMkLst>
            <pc:docMk/>
            <pc:sldMk cId="3759945522" sldId="348"/>
            <ac:picMk id="21" creationId="{DC6B3659-F12E-FF9F-66EB-45C7D6C0F653}"/>
          </ac:picMkLst>
        </pc:picChg>
        <pc:picChg chg="add mod">
          <ac:chgData name="Jyoshika Barathimogan /IT" userId="030a70e2-882b-4926-8c0f-f05f628a2147" providerId="ADAL" clId="{D0F2D373-F539-4DAE-8C4F-D9FF5D62FD3C}" dt="2022-09-14T12:05:28.473" v="5459" actId="1076"/>
          <ac:picMkLst>
            <pc:docMk/>
            <pc:sldMk cId="3759945522" sldId="348"/>
            <ac:picMk id="22" creationId="{B9C1A976-039D-280E-387C-1B12147CC5E8}"/>
          </ac:picMkLst>
        </pc:picChg>
        <pc:picChg chg="del">
          <ac:chgData name="Jyoshika Barathimogan /IT" userId="030a70e2-882b-4926-8c0f-f05f628a2147" providerId="ADAL" clId="{D0F2D373-F539-4DAE-8C4F-D9FF5D62FD3C}" dt="2022-09-14T11:56:39.213" v="5335" actId="478"/>
          <ac:picMkLst>
            <pc:docMk/>
            <pc:sldMk cId="3759945522" sldId="348"/>
            <ac:picMk id="23" creationId="{856764DC-B07B-3B6C-03D7-CF9D97A22A44}"/>
          </ac:picMkLst>
        </pc:picChg>
        <pc:picChg chg="del">
          <ac:chgData name="Jyoshika Barathimogan /IT" userId="030a70e2-882b-4926-8c0f-f05f628a2147" providerId="ADAL" clId="{D0F2D373-F539-4DAE-8C4F-D9FF5D62FD3C}" dt="2022-09-14T11:56:39.213" v="5335" actId="478"/>
          <ac:picMkLst>
            <pc:docMk/>
            <pc:sldMk cId="3759945522" sldId="348"/>
            <ac:picMk id="25" creationId="{0CEF76B0-CA96-75B6-297B-D030CECDE938}"/>
          </ac:picMkLst>
        </pc:picChg>
        <pc:picChg chg="add del mod">
          <ac:chgData name="Jyoshika Barathimogan /IT" userId="030a70e2-882b-4926-8c0f-f05f628a2147" providerId="ADAL" clId="{D0F2D373-F539-4DAE-8C4F-D9FF5D62FD3C}" dt="2022-09-14T12:06:25.142" v="5470" actId="478"/>
          <ac:picMkLst>
            <pc:docMk/>
            <pc:sldMk cId="3759945522" sldId="348"/>
            <ac:picMk id="27" creationId="{77A8B34B-0978-6048-30E4-7354EF21A86A}"/>
          </ac:picMkLst>
        </pc:picChg>
        <pc:picChg chg="del">
          <ac:chgData name="Jyoshika Barathimogan /IT" userId="030a70e2-882b-4926-8c0f-f05f628a2147" providerId="ADAL" clId="{D0F2D373-F539-4DAE-8C4F-D9FF5D62FD3C}" dt="2022-09-14T11:56:39.213" v="5335" actId="478"/>
          <ac:picMkLst>
            <pc:docMk/>
            <pc:sldMk cId="3759945522" sldId="348"/>
            <ac:picMk id="28" creationId="{4716ECB4-DF9B-730D-849D-BBC745BC5B15}"/>
          </ac:picMkLst>
        </pc:picChg>
        <pc:picChg chg="add mod">
          <ac:chgData name="Jyoshika Barathimogan /IT" userId="030a70e2-882b-4926-8c0f-f05f628a2147" providerId="ADAL" clId="{D0F2D373-F539-4DAE-8C4F-D9FF5D62FD3C}" dt="2022-09-14T12:10:51.922" v="5521" actId="14100"/>
          <ac:picMkLst>
            <pc:docMk/>
            <pc:sldMk cId="3759945522" sldId="348"/>
            <ac:picMk id="30" creationId="{6C73A66E-5223-5E8F-BFEB-A2A274ADAA44}"/>
          </ac:picMkLst>
        </pc:picChg>
        <pc:picChg chg="del">
          <ac:chgData name="Jyoshika Barathimogan /IT" userId="030a70e2-882b-4926-8c0f-f05f628a2147" providerId="ADAL" clId="{D0F2D373-F539-4DAE-8C4F-D9FF5D62FD3C}" dt="2022-09-14T11:56:39.213" v="5335" actId="478"/>
          <ac:picMkLst>
            <pc:docMk/>
            <pc:sldMk cId="3759945522" sldId="348"/>
            <ac:picMk id="39" creationId="{915E3D06-0BDC-9A2A-540E-D6068737AC3F}"/>
          </ac:picMkLst>
        </pc:picChg>
      </pc:sldChg>
      <pc:sldChg chg="addSp delSp modSp mod modAnim">
        <pc:chgData name="Jyoshika Barathimogan /IT" userId="030a70e2-882b-4926-8c0f-f05f628a2147" providerId="ADAL" clId="{D0F2D373-F539-4DAE-8C4F-D9FF5D62FD3C}" dt="2022-09-14T13:40:02.552" v="8578" actId="1036"/>
        <pc:sldMkLst>
          <pc:docMk/>
          <pc:sldMk cId="1801074694" sldId="349"/>
        </pc:sldMkLst>
        <pc:spChg chg="add mod">
          <ac:chgData name="Jyoshika Barathimogan /IT" userId="030a70e2-882b-4926-8c0f-f05f628a2147" providerId="ADAL" clId="{D0F2D373-F539-4DAE-8C4F-D9FF5D62FD3C}" dt="2022-09-14T13:25:01.892" v="8390" actId="14100"/>
          <ac:spMkLst>
            <pc:docMk/>
            <pc:sldMk cId="1801074694" sldId="349"/>
            <ac:spMk id="86" creationId="{0EFFA06A-94E0-36FB-C994-AAFDBCA6B46C}"/>
          </ac:spMkLst>
        </pc:spChg>
        <pc:spChg chg="add del mod">
          <ac:chgData name="Jyoshika Barathimogan /IT" userId="030a70e2-882b-4926-8c0f-f05f628a2147" providerId="ADAL" clId="{D0F2D373-F539-4DAE-8C4F-D9FF5D62FD3C}" dt="2022-09-14T13:31:20.103" v="8442" actId="478"/>
          <ac:spMkLst>
            <pc:docMk/>
            <pc:sldMk cId="1801074694" sldId="349"/>
            <ac:spMk id="92" creationId="{5D437032-E34E-1253-7D50-2AB39840BF87}"/>
          </ac:spMkLst>
        </pc:spChg>
        <pc:spChg chg="add mod ord">
          <ac:chgData name="Jyoshika Barathimogan /IT" userId="030a70e2-882b-4926-8c0f-f05f628a2147" providerId="ADAL" clId="{D0F2D373-F539-4DAE-8C4F-D9FF5D62FD3C}" dt="2022-09-14T13:26:26.838" v="8405" actId="1076"/>
          <ac:spMkLst>
            <pc:docMk/>
            <pc:sldMk cId="1801074694" sldId="349"/>
            <ac:spMk id="98" creationId="{0FDF0139-68A3-E889-3A15-659C341987C0}"/>
          </ac:spMkLst>
        </pc:spChg>
        <pc:spChg chg="mod">
          <ac:chgData name="Jyoshika Barathimogan /IT" userId="030a70e2-882b-4926-8c0f-f05f628a2147" providerId="ADAL" clId="{D0F2D373-F539-4DAE-8C4F-D9FF5D62FD3C}" dt="2022-09-14T13:26:08.916" v="8401"/>
          <ac:spMkLst>
            <pc:docMk/>
            <pc:sldMk cId="1801074694" sldId="349"/>
            <ac:spMk id="100" creationId="{9A98B1AC-23EA-8D5A-ECB8-77C87FC59FC0}"/>
          </ac:spMkLst>
        </pc:spChg>
        <pc:spChg chg="mod">
          <ac:chgData name="Jyoshika Barathimogan /IT" userId="030a70e2-882b-4926-8c0f-f05f628a2147" providerId="ADAL" clId="{D0F2D373-F539-4DAE-8C4F-D9FF5D62FD3C}" dt="2022-09-14T13:26:08.916" v="8401"/>
          <ac:spMkLst>
            <pc:docMk/>
            <pc:sldMk cId="1801074694" sldId="349"/>
            <ac:spMk id="101" creationId="{8A328A81-B080-1DA9-F7CD-2CEC0B12DE96}"/>
          </ac:spMkLst>
        </pc:spChg>
        <pc:spChg chg="mod">
          <ac:chgData name="Jyoshika Barathimogan /IT" userId="030a70e2-882b-4926-8c0f-f05f628a2147" providerId="ADAL" clId="{D0F2D373-F539-4DAE-8C4F-D9FF5D62FD3C}" dt="2022-09-14T13:26:08.916" v="8401"/>
          <ac:spMkLst>
            <pc:docMk/>
            <pc:sldMk cId="1801074694" sldId="349"/>
            <ac:spMk id="102" creationId="{51DF4F95-CFEE-072E-B59B-8B577AAEDF77}"/>
          </ac:spMkLst>
        </pc:spChg>
        <pc:spChg chg="mod">
          <ac:chgData name="Jyoshika Barathimogan /IT" userId="030a70e2-882b-4926-8c0f-f05f628a2147" providerId="ADAL" clId="{D0F2D373-F539-4DAE-8C4F-D9FF5D62FD3C}" dt="2022-09-14T13:26:08.916" v="8401"/>
          <ac:spMkLst>
            <pc:docMk/>
            <pc:sldMk cId="1801074694" sldId="349"/>
            <ac:spMk id="103" creationId="{29247CEB-72F8-8B24-4C17-5795AC29066C}"/>
          </ac:spMkLst>
        </pc:spChg>
        <pc:spChg chg="mod">
          <ac:chgData name="Jyoshika Barathimogan /IT" userId="030a70e2-882b-4926-8c0f-f05f628a2147" providerId="ADAL" clId="{D0F2D373-F539-4DAE-8C4F-D9FF5D62FD3C}" dt="2022-09-14T13:26:08.916" v="8401"/>
          <ac:spMkLst>
            <pc:docMk/>
            <pc:sldMk cId="1801074694" sldId="349"/>
            <ac:spMk id="104" creationId="{93E40CDB-5C0F-EDB5-B939-8ADDEB5BFBC7}"/>
          </ac:spMkLst>
        </pc:spChg>
        <pc:spChg chg="mod">
          <ac:chgData name="Jyoshika Barathimogan /IT" userId="030a70e2-882b-4926-8c0f-f05f628a2147" providerId="ADAL" clId="{D0F2D373-F539-4DAE-8C4F-D9FF5D62FD3C}" dt="2022-09-14T13:26:08.916" v="8401"/>
          <ac:spMkLst>
            <pc:docMk/>
            <pc:sldMk cId="1801074694" sldId="349"/>
            <ac:spMk id="106" creationId="{7405DEE1-C81E-C7CF-E727-09BA719DF72A}"/>
          </ac:spMkLst>
        </pc:spChg>
        <pc:spChg chg="mod">
          <ac:chgData name="Jyoshika Barathimogan /IT" userId="030a70e2-882b-4926-8c0f-f05f628a2147" providerId="ADAL" clId="{D0F2D373-F539-4DAE-8C4F-D9FF5D62FD3C}" dt="2022-09-14T13:26:08.916" v="8401"/>
          <ac:spMkLst>
            <pc:docMk/>
            <pc:sldMk cId="1801074694" sldId="349"/>
            <ac:spMk id="107" creationId="{8136D33C-F31F-EA60-933B-97BF9A95A211}"/>
          </ac:spMkLst>
        </pc:spChg>
        <pc:spChg chg="mod">
          <ac:chgData name="Jyoshika Barathimogan /IT" userId="030a70e2-882b-4926-8c0f-f05f628a2147" providerId="ADAL" clId="{D0F2D373-F539-4DAE-8C4F-D9FF5D62FD3C}" dt="2022-09-14T13:26:08.916" v="8401"/>
          <ac:spMkLst>
            <pc:docMk/>
            <pc:sldMk cId="1801074694" sldId="349"/>
            <ac:spMk id="108" creationId="{40FE8132-9100-B82B-0EAA-BC8FCCA66B2D}"/>
          </ac:spMkLst>
        </pc:spChg>
        <pc:spChg chg="mod">
          <ac:chgData name="Jyoshika Barathimogan /IT" userId="030a70e2-882b-4926-8c0f-f05f628a2147" providerId="ADAL" clId="{D0F2D373-F539-4DAE-8C4F-D9FF5D62FD3C}" dt="2022-09-14T13:26:08.916" v="8401"/>
          <ac:spMkLst>
            <pc:docMk/>
            <pc:sldMk cId="1801074694" sldId="349"/>
            <ac:spMk id="109" creationId="{D884FEEC-A673-4D0A-5FDA-C940FEE2772E}"/>
          </ac:spMkLst>
        </pc:spChg>
        <pc:spChg chg="mod">
          <ac:chgData name="Jyoshika Barathimogan /IT" userId="030a70e2-882b-4926-8c0f-f05f628a2147" providerId="ADAL" clId="{D0F2D373-F539-4DAE-8C4F-D9FF5D62FD3C}" dt="2022-09-14T13:26:08.916" v="8401"/>
          <ac:spMkLst>
            <pc:docMk/>
            <pc:sldMk cId="1801074694" sldId="349"/>
            <ac:spMk id="110" creationId="{2E31ABAA-5C37-B515-3D55-50742C0DA4D3}"/>
          </ac:spMkLst>
        </pc:spChg>
        <pc:spChg chg="mod">
          <ac:chgData name="Jyoshika Barathimogan /IT" userId="030a70e2-882b-4926-8c0f-f05f628a2147" providerId="ADAL" clId="{D0F2D373-F539-4DAE-8C4F-D9FF5D62FD3C}" dt="2022-09-14T13:26:08.916" v="8401"/>
          <ac:spMkLst>
            <pc:docMk/>
            <pc:sldMk cId="1801074694" sldId="349"/>
            <ac:spMk id="112" creationId="{87BE36F1-E97C-18A4-B536-F7699FCF4A49}"/>
          </ac:spMkLst>
        </pc:spChg>
        <pc:spChg chg="mod">
          <ac:chgData name="Jyoshika Barathimogan /IT" userId="030a70e2-882b-4926-8c0f-f05f628a2147" providerId="ADAL" clId="{D0F2D373-F539-4DAE-8C4F-D9FF5D62FD3C}" dt="2022-09-14T13:26:08.916" v="8401"/>
          <ac:spMkLst>
            <pc:docMk/>
            <pc:sldMk cId="1801074694" sldId="349"/>
            <ac:spMk id="113" creationId="{44A322A7-A454-0AAE-61CC-F446581DC050}"/>
          </ac:spMkLst>
        </pc:spChg>
        <pc:spChg chg="mod">
          <ac:chgData name="Jyoshika Barathimogan /IT" userId="030a70e2-882b-4926-8c0f-f05f628a2147" providerId="ADAL" clId="{D0F2D373-F539-4DAE-8C4F-D9FF5D62FD3C}" dt="2022-09-14T13:26:08.916" v="8401"/>
          <ac:spMkLst>
            <pc:docMk/>
            <pc:sldMk cId="1801074694" sldId="349"/>
            <ac:spMk id="114" creationId="{5A921F09-8013-2ACE-9454-AC87A85004E0}"/>
          </ac:spMkLst>
        </pc:spChg>
        <pc:spChg chg="mod">
          <ac:chgData name="Jyoshika Barathimogan /IT" userId="030a70e2-882b-4926-8c0f-f05f628a2147" providerId="ADAL" clId="{D0F2D373-F539-4DAE-8C4F-D9FF5D62FD3C}" dt="2022-09-14T13:26:08.916" v="8401"/>
          <ac:spMkLst>
            <pc:docMk/>
            <pc:sldMk cId="1801074694" sldId="349"/>
            <ac:spMk id="115" creationId="{5CF815CA-180F-1788-B6C8-E9F43B2CC4F5}"/>
          </ac:spMkLst>
        </pc:spChg>
        <pc:spChg chg="mod">
          <ac:chgData name="Jyoshika Barathimogan /IT" userId="030a70e2-882b-4926-8c0f-f05f628a2147" providerId="ADAL" clId="{D0F2D373-F539-4DAE-8C4F-D9FF5D62FD3C}" dt="2022-09-14T13:26:08.916" v="8401"/>
          <ac:spMkLst>
            <pc:docMk/>
            <pc:sldMk cId="1801074694" sldId="349"/>
            <ac:spMk id="116" creationId="{EA74C1FE-7580-8AE1-8189-1155A32CE748}"/>
          </ac:spMkLst>
        </pc:spChg>
        <pc:spChg chg="mod">
          <ac:chgData name="Jyoshika Barathimogan /IT" userId="030a70e2-882b-4926-8c0f-f05f628a2147" providerId="ADAL" clId="{D0F2D373-F539-4DAE-8C4F-D9FF5D62FD3C}" dt="2022-09-14T13:26:08.916" v="8401"/>
          <ac:spMkLst>
            <pc:docMk/>
            <pc:sldMk cId="1801074694" sldId="349"/>
            <ac:spMk id="117" creationId="{EFF76E35-BA15-0A32-69E8-27BF907F3D23}"/>
          </ac:spMkLst>
        </pc:spChg>
        <pc:spChg chg="mod">
          <ac:chgData name="Jyoshika Barathimogan /IT" userId="030a70e2-882b-4926-8c0f-f05f628a2147" providerId="ADAL" clId="{D0F2D373-F539-4DAE-8C4F-D9FF5D62FD3C}" dt="2022-09-14T13:26:08.916" v="8401"/>
          <ac:spMkLst>
            <pc:docMk/>
            <pc:sldMk cId="1801074694" sldId="349"/>
            <ac:spMk id="118" creationId="{7C2659E5-0CC2-5710-91DE-0CE4CA7C3678}"/>
          </ac:spMkLst>
        </pc:spChg>
        <pc:spChg chg="mod">
          <ac:chgData name="Jyoshika Barathimogan /IT" userId="030a70e2-882b-4926-8c0f-f05f628a2147" providerId="ADAL" clId="{D0F2D373-F539-4DAE-8C4F-D9FF5D62FD3C}" dt="2022-09-14T13:26:08.916" v="8401"/>
          <ac:spMkLst>
            <pc:docMk/>
            <pc:sldMk cId="1801074694" sldId="349"/>
            <ac:spMk id="119" creationId="{89F0064E-40E9-AA97-3C0D-A8F750E7F8F0}"/>
          </ac:spMkLst>
        </pc:spChg>
        <pc:spChg chg="mod">
          <ac:chgData name="Jyoshika Barathimogan /IT" userId="030a70e2-882b-4926-8c0f-f05f628a2147" providerId="ADAL" clId="{D0F2D373-F539-4DAE-8C4F-D9FF5D62FD3C}" dt="2022-09-14T13:26:08.916" v="8401"/>
          <ac:spMkLst>
            <pc:docMk/>
            <pc:sldMk cId="1801074694" sldId="349"/>
            <ac:spMk id="120" creationId="{379765BA-C86C-5E73-95F0-8850A55FB8F6}"/>
          </ac:spMkLst>
        </pc:spChg>
        <pc:spChg chg="mod">
          <ac:chgData name="Jyoshika Barathimogan /IT" userId="030a70e2-882b-4926-8c0f-f05f628a2147" providerId="ADAL" clId="{D0F2D373-F539-4DAE-8C4F-D9FF5D62FD3C}" dt="2022-09-14T13:26:08.916" v="8401"/>
          <ac:spMkLst>
            <pc:docMk/>
            <pc:sldMk cId="1801074694" sldId="349"/>
            <ac:spMk id="121" creationId="{C849137E-2431-C1AA-8A8A-2DB75D897620}"/>
          </ac:spMkLst>
        </pc:spChg>
        <pc:spChg chg="mod">
          <ac:chgData name="Jyoshika Barathimogan /IT" userId="030a70e2-882b-4926-8c0f-f05f628a2147" providerId="ADAL" clId="{D0F2D373-F539-4DAE-8C4F-D9FF5D62FD3C}" dt="2022-09-14T13:26:08.916" v="8401"/>
          <ac:spMkLst>
            <pc:docMk/>
            <pc:sldMk cId="1801074694" sldId="349"/>
            <ac:spMk id="122" creationId="{50A96B9F-471F-545D-C3D3-8BAEF53E6528}"/>
          </ac:spMkLst>
        </pc:spChg>
        <pc:spChg chg="mod">
          <ac:chgData name="Jyoshika Barathimogan /IT" userId="030a70e2-882b-4926-8c0f-f05f628a2147" providerId="ADAL" clId="{D0F2D373-F539-4DAE-8C4F-D9FF5D62FD3C}" dt="2022-09-14T13:26:08.916" v="8401"/>
          <ac:spMkLst>
            <pc:docMk/>
            <pc:sldMk cId="1801074694" sldId="349"/>
            <ac:spMk id="123" creationId="{E7D2572F-5A76-256C-E2D8-DBC57A9EE156}"/>
          </ac:spMkLst>
        </pc:spChg>
        <pc:spChg chg="mod">
          <ac:chgData name="Jyoshika Barathimogan /IT" userId="030a70e2-882b-4926-8c0f-f05f628a2147" providerId="ADAL" clId="{D0F2D373-F539-4DAE-8C4F-D9FF5D62FD3C}" dt="2022-09-14T13:26:08.916" v="8401"/>
          <ac:spMkLst>
            <pc:docMk/>
            <pc:sldMk cId="1801074694" sldId="349"/>
            <ac:spMk id="124" creationId="{9F2B77D6-4904-1932-D18A-83048DD650B4}"/>
          </ac:spMkLst>
        </pc:spChg>
        <pc:spChg chg="mod">
          <ac:chgData name="Jyoshika Barathimogan /IT" userId="030a70e2-882b-4926-8c0f-f05f628a2147" providerId="ADAL" clId="{D0F2D373-F539-4DAE-8C4F-D9FF5D62FD3C}" dt="2022-09-14T13:26:08.916" v="8401"/>
          <ac:spMkLst>
            <pc:docMk/>
            <pc:sldMk cId="1801074694" sldId="349"/>
            <ac:spMk id="125" creationId="{92FE373D-6BB7-F58E-F66F-320AB6A723EC}"/>
          </ac:spMkLst>
        </pc:spChg>
        <pc:spChg chg="mod">
          <ac:chgData name="Jyoshika Barathimogan /IT" userId="030a70e2-882b-4926-8c0f-f05f628a2147" providerId="ADAL" clId="{D0F2D373-F539-4DAE-8C4F-D9FF5D62FD3C}" dt="2022-09-14T13:26:08.916" v="8401"/>
          <ac:spMkLst>
            <pc:docMk/>
            <pc:sldMk cId="1801074694" sldId="349"/>
            <ac:spMk id="127" creationId="{FBFDE5D5-5EE3-796D-667E-E7049AF33867}"/>
          </ac:spMkLst>
        </pc:spChg>
        <pc:spChg chg="mod">
          <ac:chgData name="Jyoshika Barathimogan /IT" userId="030a70e2-882b-4926-8c0f-f05f628a2147" providerId="ADAL" clId="{D0F2D373-F539-4DAE-8C4F-D9FF5D62FD3C}" dt="2022-09-14T13:26:08.916" v="8401"/>
          <ac:spMkLst>
            <pc:docMk/>
            <pc:sldMk cId="1801074694" sldId="349"/>
            <ac:spMk id="6144" creationId="{73321EC3-3435-5141-F5E1-912A2A5CF055}"/>
          </ac:spMkLst>
        </pc:spChg>
        <pc:spChg chg="mod">
          <ac:chgData name="Jyoshika Barathimogan /IT" userId="030a70e2-882b-4926-8c0f-f05f628a2147" providerId="ADAL" clId="{D0F2D373-F539-4DAE-8C4F-D9FF5D62FD3C}" dt="2022-09-14T13:26:08.916" v="8401"/>
          <ac:spMkLst>
            <pc:docMk/>
            <pc:sldMk cId="1801074694" sldId="349"/>
            <ac:spMk id="6145" creationId="{5E9BDE11-0E0F-581B-8DC9-ECCFE1551234}"/>
          </ac:spMkLst>
        </pc:spChg>
        <pc:spChg chg="mod">
          <ac:chgData name="Jyoshika Barathimogan /IT" userId="030a70e2-882b-4926-8c0f-f05f628a2147" providerId="ADAL" clId="{D0F2D373-F539-4DAE-8C4F-D9FF5D62FD3C}" dt="2022-09-14T13:26:08.916" v="8401"/>
          <ac:spMkLst>
            <pc:docMk/>
            <pc:sldMk cId="1801074694" sldId="349"/>
            <ac:spMk id="6147" creationId="{A2C64019-D1B4-DBAF-E100-E6152397C4CF}"/>
          </ac:spMkLst>
        </pc:spChg>
        <pc:spChg chg="mod">
          <ac:chgData name="Jyoshika Barathimogan /IT" userId="030a70e2-882b-4926-8c0f-f05f628a2147" providerId="ADAL" clId="{D0F2D373-F539-4DAE-8C4F-D9FF5D62FD3C}" dt="2022-09-14T13:26:08.916" v="8401"/>
          <ac:spMkLst>
            <pc:docMk/>
            <pc:sldMk cId="1801074694" sldId="349"/>
            <ac:spMk id="6149" creationId="{CBA2CB79-DB07-ADE1-F37C-9A217E3C217C}"/>
          </ac:spMkLst>
        </pc:spChg>
        <pc:spChg chg="mod">
          <ac:chgData name="Jyoshika Barathimogan /IT" userId="030a70e2-882b-4926-8c0f-f05f628a2147" providerId="ADAL" clId="{D0F2D373-F539-4DAE-8C4F-D9FF5D62FD3C}" dt="2022-09-14T13:26:08.916" v="8401"/>
          <ac:spMkLst>
            <pc:docMk/>
            <pc:sldMk cId="1801074694" sldId="349"/>
            <ac:spMk id="6151" creationId="{D7826907-C1D8-FBB3-3432-43614AAA1AFD}"/>
          </ac:spMkLst>
        </pc:spChg>
        <pc:spChg chg="mod">
          <ac:chgData name="Jyoshika Barathimogan /IT" userId="030a70e2-882b-4926-8c0f-f05f628a2147" providerId="ADAL" clId="{D0F2D373-F539-4DAE-8C4F-D9FF5D62FD3C}" dt="2022-09-14T13:26:08.916" v="8401"/>
          <ac:spMkLst>
            <pc:docMk/>
            <pc:sldMk cId="1801074694" sldId="349"/>
            <ac:spMk id="6153" creationId="{3A176979-54CE-97B1-99FC-DA5C5F2BFF6F}"/>
          </ac:spMkLst>
        </pc:spChg>
        <pc:spChg chg="mod">
          <ac:chgData name="Jyoshika Barathimogan /IT" userId="030a70e2-882b-4926-8c0f-f05f628a2147" providerId="ADAL" clId="{D0F2D373-F539-4DAE-8C4F-D9FF5D62FD3C}" dt="2022-09-14T13:26:08.916" v="8401"/>
          <ac:spMkLst>
            <pc:docMk/>
            <pc:sldMk cId="1801074694" sldId="349"/>
            <ac:spMk id="6165" creationId="{CBEB3896-9D11-3FDE-5569-0091DD3742D6}"/>
          </ac:spMkLst>
        </pc:spChg>
        <pc:spChg chg="mod">
          <ac:chgData name="Jyoshika Barathimogan /IT" userId="030a70e2-882b-4926-8c0f-f05f628a2147" providerId="ADAL" clId="{D0F2D373-F539-4DAE-8C4F-D9FF5D62FD3C}" dt="2022-09-14T13:26:08.916" v="8401"/>
          <ac:spMkLst>
            <pc:docMk/>
            <pc:sldMk cId="1801074694" sldId="349"/>
            <ac:spMk id="6166" creationId="{08604AAF-B494-72CB-7774-4FBB511C2AF1}"/>
          </ac:spMkLst>
        </pc:spChg>
        <pc:spChg chg="mod">
          <ac:chgData name="Jyoshika Barathimogan /IT" userId="030a70e2-882b-4926-8c0f-f05f628a2147" providerId="ADAL" clId="{D0F2D373-F539-4DAE-8C4F-D9FF5D62FD3C}" dt="2022-09-14T13:26:08.916" v="8401"/>
          <ac:spMkLst>
            <pc:docMk/>
            <pc:sldMk cId="1801074694" sldId="349"/>
            <ac:spMk id="6167" creationId="{69D406CE-8A1B-C552-5991-9AB7343ED275}"/>
          </ac:spMkLst>
        </pc:spChg>
        <pc:spChg chg="mod">
          <ac:chgData name="Jyoshika Barathimogan /IT" userId="030a70e2-882b-4926-8c0f-f05f628a2147" providerId="ADAL" clId="{D0F2D373-F539-4DAE-8C4F-D9FF5D62FD3C}" dt="2022-09-14T13:26:08.916" v="8401"/>
          <ac:spMkLst>
            <pc:docMk/>
            <pc:sldMk cId="1801074694" sldId="349"/>
            <ac:spMk id="6168" creationId="{0E0AA814-3F67-671F-8138-81D672C5227C}"/>
          </ac:spMkLst>
        </pc:spChg>
        <pc:spChg chg="mod">
          <ac:chgData name="Jyoshika Barathimogan /IT" userId="030a70e2-882b-4926-8c0f-f05f628a2147" providerId="ADAL" clId="{D0F2D373-F539-4DAE-8C4F-D9FF5D62FD3C}" dt="2022-09-14T13:26:08.916" v="8401"/>
          <ac:spMkLst>
            <pc:docMk/>
            <pc:sldMk cId="1801074694" sldId="349"/>
            <ac:spMk id="6169" creationId="{996D80BC-2E3D-B138-9B15-16CB97596B9E}"/>
          </ac:spMkLst>
        </pc:spChg>
        <pc:spChg chg="mod">
          <ac:chgData name="Jyoshika Barathimogan /IT" userId="030a70e2-882b-4926-8c0f-f05f628a2147" providerId="ADAL" clId="{D0F2D373-F539-4DAE-8C4F-D9FF5D62FD3C}" dt="2022-09-14T13:26:08.916" v="8401"/>
          <ac:spMkLst>
            <pc:docMk/>
            <pc:sldMk cId="1801074694" sldId="349"/>
            <ac:spMk id="6170" creationId="{4EEE18B6-6336-9EAD-E35E-2E5B0F379BEF}"/>
          </ac:spMkLst>
        </pc:spChg>
        <pc:spChg chg="add del">
          <ac:chgData name="Jyoshika Barathimogan /IT" userId="030a70e2-882b-4926-8c0f-f05f628a2147" providerId="ADAL" clId="{D0F2D373-F539-4DAE-8C4F-D9FF5D62FD3C}" dt="2022-09-14T13:27:32.767" v="8414" actId="22"/>
          <ac:spMkLst>
            <pc:docMk/>
            <pc:sldMk cId="1801074694" sldId="349"/>
            <ac:spMk id="6172" creationId="{D9BF2234-7182-7017-58C1-B89B8C613235}"/>
          </ac:spMkLst>
        </pc:spChg>
        <pc:spChg chg="mod">
          <ac:chgData name="Jyoshika Barathimogan /IT" userId="030a70e2-882b-4926-8c0f-f05f628a2147" providerId="ADAL" clId="{D0F2D373-F539-4DAE-8C4F-D9FF5D62FD3C}" dt="2022-09-14T13:27:46.663" v="8416" actId="1076"/>
          <ac:spMkLst>
            <pc:docMk/>
            <pc:sldMk cId="1801074694" sldId="349"/>
            <ac:spMk id="6174" creationId="{69604756-1980-5B6C-9E9C-AC6B3C321C4B}"/>
          </ac:spMkLst>
        </pc:spChg>
        <pc:spChg chg="mod">
          <ac:chgData name="Jyoshika Barathimogan /IT" userId="030a70e2-882b-4926-8c0f-f05f628a2147" providerId="ADAL" clId="{D0F2D373-F539-4DAE-8C4F-D9FF5D62FD3C}" dt="2022-09-14T13:27:46.663" v="8416" actId="1076"/>
          <ac:spMkLst>
            <pc:docMk/>
            <pc:sldMk cId="1801074694" sldId="349"/>
            <ac:spMk id="6175" creationId="{861D1921-C205-9518-1C76-4F201BAEB677}"/>
          </ac:spMkLst>
        </pc:spChg>
        <pc:spChg chg="mod">
          <ac:chgData name="Jyoshika Barathimogan /IT" userId="030a70e2-882b-4926-8c0f-f05f628a2147" providerId="ADAL" clId="{D0F2D373-F539-4DAE-8C4F-D9FF5D62FD3C}" dt="2022-09-14T13:27:46.663" v="8416" actId="1076"/>
          <ac:spMkLst>
            <pc:docMk/>
            <pc:sldMk cId="1801074694" sldId="349"/>
            <ac:spMk id="6176" creationId="{7747CDDE-8F0F-EBA4-CD88-E0B9141FE0D8}"/>
          </ac:spMkLst>
        </pc:spChg>
        <pc:spChg chg="mod">
          <ac:chgData name="Jyoshika Barathimogan /IT" userId="030a70e2-882b-4926-8c0f-f05f628a2147" providerId="ADAL" clId="{D0F2D373-F539-4DAE-8C4F-D9FF5D62FD3C}" dt="2022-09-14T13:27:46.663" v="8416" actId="1076"/>
          <ac:spMkLst>
            <pc:docMk/>
            <pc:sldMk cId="1801074694" sldId="349"/>
            <ac:spMk id="6177" creationId="{D52822F2-9905-9013-E958-91649266404B}"/>
          </ac:spMkLst>
        </pc:spChg>
        <pc:spChg chg="mod">
          <ac:chgData name="Jyoshika Barathimogan /IT" userId="030a70e2-882b-4926-8c0f-f05f628a2147" providerId="ADAL" clId="{D0F2D373-F539-4DAE-8C4F-D9FF5D62FD3C}" dt="2022-09-14T13:27:46.663" v="8416" actId="1076"/>
          <ac:spMkLst>
            <pc:docMk/>
            <pc:sldMk cId="1801074694" sldId="349"/>
            <ac:spMk id="6178" creationId="{F6499840-9607-1D68-BE42-3B2E294DF758}"/>
          </ac:spMkLst>
        </pc:spChg>
        <pc:spChg chg="mod">
          <ac:chgData name="Jyoshika Barathimogan /IT" userId="030a70e2-882b-4926-8c0f-f05f628a2147" providerId="ADAL" clId="{D0F2D373-F539-4DAE-8C4F-D9FF5D62FD3C}" dt="2022-09-14T13:27:46.663" v="8416" actId="1076"/>
          <ac:spMkLst>
            <pc:docMk/>
            <pc:sldMk cId="1801074694" sldId="349"/>
            <ac:spMk id="6180" creationId="{1E91A31A-8B48-911A-64E8-F6C3141BEEA7}"/>
          </ac:spMkLst>
        </pc:spChg>
        <pc:spChg chg="mod">
          <ac:chgData name="Jyoshika Barathimogan /IT" userId="030a70e2-882b-4926-8c0f-f05f628a2147" providerId="ADAL" clId="{D0F2D373-F539-4DAE-8C4F-D9FF5D62FD3C}" dt="2022-09-14T13:27:46.663" v="8416" actId="1076"/>
          <ac:spMkLst>
            <pc:docMk/>
            <pc:sldMk cId="1801074694" sldId="349"/>
            <ac:spMk id="6181" creationId="{C39F99F1-BDF7-3F64-4FDE-C7F8F6F65564}"/>
          </ac:spMkLst>
        </pc:spChg>
        <pc:spChg chg="mod">
          <ac:chgData name="Jyoshika Barathimogan /IT" userId="030a70e2-882b-4926-8c0f-f05f628a2147" providerId="ADAL" clId="{D0F2D373-F539-4DAE-8C4F-D9FF5D62FD3C}" dt="2022-09-14T13:27:46.663" v="8416" actId="1076"/>
          <ac:spMkLst>
            <pc:docMk/>
            <pc:sldMk cId="1801074694" sldId="349"/>
            <ac:spMk id="6182" creationId="{31DE09CD-D5EF-98B9-4024-97B7E1B160CF}"/>
          </ac:spMkLst>
        </pc:spChg>
        <pc:spChg chg="mod">
          <ac:chgData name="Jyoshika Barathimogan /IT" userId="030a70e2-882b-4926-8c0f-f05f628a2147" providerId="ADAL" clId="{D0F2D373-F539-4DAE-8C4F-D9FF5D62FD3C}" dt="2022-09-14T13:27:46.663" v="8416" actId="1076"/>
          <ac:spMkLst>
            <pc:docMk/>
            <pc:sldMk cId="1801074694" sldId="349"/>
            <ac:spMk id="6183" creationId="{8F222F1A-2422-EE1A-DF39-CB25F4A2B0C8}"/>
          </ac:spMkLst>
        </pc:spChg>
        <pc:spChg chg="mod">
          <ac:chgData name="Jyoshika Barathimogan /IT" userId="030a70e2-882b-4926-8c0f-f05f628a2147" providerId="ADAL" clId="{D0F2D373-F539-4DAE-8C4F-D9FF5D62FD3C}" dt="2022-09-14T13:27:46.663" v="8416" actId="1076"/>
          <ac:spMkLst>
            <pc:docMk/>
            <pc:sldMk cId="1801074694" sldId="349"/>
            <ac:spMk id="6184" creationId="{BE8BD075-4338-F4B0-BAF7-0155FFEC983B}"/>
          </ac:spMkLst>
        </pc:spChg>
        <pc:spChg chg="mod">
          <ac:chgData name="Jyoshika Barathimogan /IT" userId="030a70e2-882b-4926-8c0f-f05f628a2147" providerId="ADAL" clId="{D0F2D373-F539-4DAE-8C4F-D9FF5D62FD3C}" dt="2022-09-14T13:27:46.663" v="8416" actId="1076"/>
          <ac:spMkLst>
            <pc:docMk/>
            <pc:sldMk cId="1801074694" sldId="349"/>
            <ac:spMk id="6186" creationId="{7F3204E3-F51D-1F92-3262-F6ACAB84ED7B}"/>
          </ac:spMkLst>
        </pc:spChg>
        <pc:spChg chg="mod">
          <ac:chgData name="Jyoshika Barathimogan /IT" userId="030a70e2-882b-4926-8c0f-f05f628a2147" providerId="ADAL" clId="{D0F2D373-F539-4DAE-8C4F-D9FF5D62FD3C}" dt="2022-09-14T13:27:46.663" v="8416" actId="1076"/>
          <ac:spMkLst>
            <pc:docMk/>
            <pc:sldMk cId="1801074694" sldId="349"/>
            <ac:spMk id="6188" creationId="{5B6E30F2-34C7-FFD0-25BB-BF9C375D4164}"/>
          </ac:spMkLst>
        </pc:spChg>
        <pc:spChg chg="mod">
          <ac:chgData name="Jyoshika Barathimogan /IT" userId="030a70e2-882b-4926-8c0f-f05f628a2147" providerId="ADAL" clId="{D0F2D373-F539-4DAE-8C4F-D9FF5D62FD3C}" dt="2022-09-14T13:27:46.663" v="8416" actId="1076"/>
          <ac:spMkLst>
            <pc:docMk/>
            <pc:sldMk cId="1801074694" sldId="349"/>
            <ac:spMk id="6189" creationId="{BE57CF61-DC75-E901-ECCD-9B8CCBE7D3E0}"/>
          </ac:spMkLst>
        </pc:spChg>
        <pc:spChg chg="mod">
          <ac:chgData name="Jyoshika Barathimogan /IT" userId="030a70e2-882b-4926-8c0f-f05f628a2147" providerId="ADAL" clId="{D0F2D373-F539-4DAE-8C4F-D9FF5D62FD3C}" dt="2022-09-14T13:27:46.663" v="8416" actId="1076"/>
          <ac:spMkLst>
            <pc:docMk/>
            <pc:sldMk cId="1801074694" sldId="349"/>
            <ac:spMk id="6190" creationId="{2708BB61-87AB-47A2-841A-97759B0BCEA7}"/>
          </ac:spMkLst>
        </pc:spChg>
        <pc:spChg chg="mod">
          <ac:chgData name="Jyoshika Barathimogan /IT" userId="030a70e2-882b-4926-8c0f-f05f628a2147" providerId="ADAL" clId="{D0F2D373-F539-4DAE-8C4F-D9FF5D62FD3C}" dt="2022-09-14T13:27:46.663" v="8416" actId="1076"/>
          <ac:spMkLst>
            <pc:docMk/>
            <pc:sldMk cId="1801074694" sldId="349"/>
            <ac:spMk id="6192" creationId="{F9E8DC1A-ACAE-5541-B45D-BCC4651A20BF}"/>
          </ac:spMkLst>
        </pc:spChg>
        <pc:spChg chg="mod">
          <ac:chgData name="Jyoshika Barathimogan /IT" userId="030a70e2-882b-4926-8c0f-f05f628a2147" providerId="ADAL" clId="{D0F2D373-F539-4DAE-8C4F-D9FF5D62FD3C}" dt="2022-09-14T13:27:46.663" v="8416" actId="1076"/>
          <ac:spMkLst>
            <pc:docMk/>
            <pc:sldMk cId="1801074694" sldId="349"/>
            <ac:spMk id="6193" creationId="{EA3EEBAC-B360-4F23-1F7B-129BBD21A0A2}"/>
          </ac:spMkLst>
        </pc:spChg>
        <pc:spChg chg="mod">
          <ac:chgData name="Jyoshika Barathimogan /IT" userId="030a70e2-882b-4926-8c0f-f05f628a2147" providerId="ADAL" clId="{D0F2D373-F539-4DAE-8C4F-D9FF5D62FD3C}" dt="2022-09-14T13:27:46.663" v="8416" actId="1076"/>
          <ac:spMkLst>
            <pc:docMk/>
            <pc:sldMk cId="1801074694" sldId="349"/>
            <ac:spMk id="6195" creationId="{7E1CDB5B-197F-2710-B1DD-E60359797A6E}"/>
          </ac:spMkLst>
        </pc:spChg>
        <pc:spChg chg="mod">
          <ac:chgData name="Jyoshika Barathimogan /IT" userId="030a70e2-882b-4926-8c0f-f05f628a2147" providerId="ADAL" clId="{D0F2D373-F539-4DAE-8C4F-D9FF5D62FD3C}" dt="2022-09-14T13:27:46.663" v="8416" actId="1076"/>
          <ac:spMkLst>
            <pc:docMk/>
            <pc:sldMk cId="1801074694" sldId="349"/>
            <ac:spMk id="6196" creationId="{3936984D-3B36-9D75-A6AC-A843337CEDFC}"/>
          </ac:spMkLst>
        </pc:spChg>
        <pc:spChg chg="mod">
          <ac:chgData name="Jyoshika Barathimogan /IT" userId="030a70e2-882b-4926-8c0f-f05f628a2147" providerId="ADAL" clId="{D0F2D373-F539-4DAE-8C4F-D9FF5D62FD3C}" dt="2022-09-14T13:27:46.663" v="8416" actId="1076"/>
          <ac:spMkLst>
            <pc:docMk/>
            <pc:sldMk cId="1801074694" sldId="349"/>
            <ac:spMk id="6197" creationId="{4BFA89A9-6F28-CF46-CACB-DA6599F0F193}"/>
          </ac:spMkLst>
        </pc:spChg>
        <pc:spChg chg="mod">
          <ac:chgData name="Jyoshika Barathimogan /IT" userId="030a70e2-882b-4926-8c0f-f05f628a2147" providerId="ADAL" clId="{D0F2D373-F539-4DAE-8C4F-D9FF5D62FD3C}" dt="2022-09-14T13:27:46.663" v="8416" actId="1076"/>
          <ac:spMkLst>
            <pc:docMk/>
            <pc:sldMk cId="1801074694" sldId="349"/>
            <ac:spMk id="6198" creationId="{36452433-D312-ADFB-A4D4-929BB9D26CF5}"/>
          </ac:spMkLst>
        </pc:spChg>
        <pc:spChg chg="mod">
          <ac:chgData name="Jyoshika Barathimogan /IT" userId="030a70e2-882b-4926-8c0f-f05f628a2147" providerId="ADAL" clId="{D0F2D373-F539-4DAE-8C4F-D9FF5D62FD3C}" dt="2022-09-14T13:27:46.663" v="8416" actId="1076"/>
          <ac:spMkLst>
            <pc:docMk/>
            <pc:sldMk cId="1801074694" sldId="349"/>
            <ac:spMk id="6199" creationId="{0F8F9E51-F119-2418-842F-5BE4BC7F750C}"/>
          </ac:spMkLst>
        </pc:spChg>
        <pc:spChg chg="mod">
          <ac:chgData name="Jyoshika Barathimogan /IT" userId="030a70e2-882b-4926-8c0f-f05f628a2147" providerId="ADAL" clId="{D0F2D373-F539-4DAE-8C4F-D9FF5D62FD3C}" dt="2022-09-14T13:27:46.663" v="8416" actId="1076"/>
          <ac:spMkLst>
            <pc:docMk/>
            <pc:sldMk cId="1801074694" sldId="349"/>
            <ac:spMk id="6200" creationId="{DBCA6869-6054-F1E3-6E73-9337DDCAC7C0}"/>
          </ac:spMkLst>
        </pc:spChg>
        <pc:spChg chg="mod">
          <ac:chgData name="Jyoshika Barathimogan /IT" userId="030a70e2-882b-4926-8c0f-f05f628a2147" providerId="ADAL" clId="{D0F2D373-F539-4DAE-8C4F-D9FF5D62FD3C}" dt="2022-09-14T13:27:46.663" v="8416" actId="1076"/>
          <ac:spMkLst>
            <pc:docMk/>
            <pc:sldMk cId="1801074694" sldId="349"/>
            <ac:spMk id="6201" creationId="{FF585111-ABCA-536C-2234-68EE2CC8215F}"/>
          </ac:spMkLst>
        </pc:spChg>
        <pc:spChg chg="mod">
          <ac:chgData name="Jyoshika Barathimogan /IT" userId="030a70e2-882b-4926-8c0f-f05f628a2147" providerId="ADAL" clId="{D0F2D373-F539-4DAE-8C4F-D9FF5D62FD3C}" dt="2022-09-14T13:27:46.663" v="8416" actId="1076"/>
          <ac:spMkLst>
            <pc:docMk/>
            <pc:sldMk cId="1801074694" sldId="349"/>
            <ac:spMk id="6202" creationId="{3330661B-CE8E-F691-32BC-AF8D6B121F1F}"/>
          </ac:spMkLst>
        </pc:spChg>
        <pc:spChg chg="mod">
          <ac:chgData name="Jyoshika Barathimogan /IT" userId="030a70e2-882b-4926-8c0f-f05f628a2147" providerId="ADAL" clId="{D0F2D373-F539-4DAE-8C4F-D9FF5D62FD3C}" dt="2022-09-14T13:27:46.663" v="8416" actId="1076"/>
          <ac:spMkLst>
            <pc:docMk/>
            <pc:sldMk cId="1801074694" sldId="349"/>
            <ac:spMk id="6204" creationId="{0DE730F3-B60C-F5FA-B9C4-E32DCC4CDFD1}"/>
          </ac:spMkLst>
        </pc:spChg>
        <pc:spChg chg="mod">
          <ac:chgData name="Jyoshika Barathimogan /IT" userId="030a70e2-882b-4926-8c0f-f05f628a2147" providerId="ADAL" clId="{D0F2D373-F539-4DAE-8C4F-D9FF5D62FD3C}" dt="2022-09-14T13:27:46.663" v="8416" actId="1076"/>
          <ac:spMkLst>
            <pc:docMk/>
            <pc:sldMk cId="1801074694" sldId="349"/>
            <ac:spMk id="6205" creationId="{2DB32764-0482-3821-3456-47CE0EB8943D}"/>
          </ac:spMkLst>
        </pc:spChg>
        <pc:spChg chg="mod">
          <ac:chgData name="Jyoshika Barathimogan /IT" userId="030a70e2-882b-4926-8c0f-f05f628a2147" providerId="ADAL" clId="{D0F2D373-F539-4DAE-8C4F-D9FF5D62FD3C}" dt="2022-09-14T13:27:46.663" v="8416" actId="1076"/>
          <ac:spMkLst>
            <pc:docMk/>
            <pc:sldMk cId="1801074694" sldId="349"/>
            <ac:spMk id="6206" creationId="{22765464-05F5-CEAE-B1F9-C9B03297B15A}"/>
          </ac:spMkLst>
        </pc:spChg>
        <pc:spChg chg="mod">
          <ac:chgData name="Jyoshika Barathimogan /IT" userId="030a70e2-882b-4926-8c0f-f05f628a2147" providerId="ADAL" clId="{D0F2D373-F539-4DAE-8C4F-D9FF5D62FD3C}" dt="2022-09-14T13:27:46.663" v="8416" actId="1076"/>
          <ac:spMkLst>
            <pc:docMk/>
            <pc:sldMk cId="1801074694" sldId="349"/>
            <ac:spMk id="6207" creationId="{58B248D8-9179-B418-D729-E5D54E20852F}"/>
          </ac:spMkLst>
        </pc:spChg>
        <pc:spChg chg="mod">
          <ac:chgData name="Jyoshika Barathimogan /IT" userId="030a70e2-882b-4926-8c0f-f05f628a2147" providerId="ADAL" clId="{D0F2D373-F539-4DAE-8C4F-D9FF5D62FD3C}" dt="2022-09-14T13:27:46.663" v="8416" actId="1076"/>
          <ac:spMkLst>
            <pc:docMk/>
            <pc:sldMk cId="1801074694" sldId="349"/>
            <ac:spMk id="6208" creationId="{69B26E4E-5595-6AF1-2E8F-B3E0DA5700B0}"/>
          </ac:spMkLst>
        </pc:spChg>
        <pc:spChg chg="mod">
          <ac:chgData name="Jyoshika Barathimogan /IT" userId="030a70e2-882b-4926-8c0f-f05f628a2147" providerId="ADAL" clId="{D0F2D373-F539-4DAE-8C4F-D9FF5D62FD3C}" dt="2022-09-14T13:27:46.663" v="8416" actId="1076"/>
          <ac:spMkLst>
            <pc:docMk/>
            <pc:sldMk cId="1801074694" sldId="349"/>
            <ac:spMk id="6209" creationId="{F6EC6B7B-6866-5B25-927A-CC5E3D9AAAEE}"/>
          </ac:spMkLst>
        </pc:spChg>
        <pc:spChg chg="mod">
          <ac:chgData name="Jyoshika Barathimogan /IT" userId="030a70e2-882b-4926-8c0f-f05f628a2147" providerId="ADAL" clId="{D0F2D373-F539-4DAE-8C4F-D9FF5D62FD3C}" dt="2022-09-14T13:27:46.663" v="8416" actId="1076"/>
          <ac:spMkLst>
            <pc:docMk/>
            <pc:sldMk cId="1801074694" sldId="349"/>
            <ac:spMk id="6210" creationId="{A114C9FA-32B7-C528-81E6-445594F0D4D0}"/>
          </ac:spMkLst>
        </pc:spChg>
        <pc:spChg chg="mod">
          <ac:chgData name="Jyoshika Barathimogan /IT" userId="030a70e2-882b-4926-8c0f-f05f628a2147" providerId="ADAL" clId="{D0F2D373-F539-4DAE-8C4F-D9FF5D62FD3C}" dt="2022-09-14T13:27:46.663" v="8416" actId="1076"/>
          <ac:spMkLst>
            <pc:docMk/>
            <pc:sldMk cId="1801074694" sldId="349"/>
            <ac:spMk id="6219" creationId="{7C805EF6-A48F-2A06-4D24-3C162B2C2098}"/>
          </ac:spMkLst>
        </pc:spChg>
        <pc:spChg chg="add mod">
          <ac:chgData name="Jyoshika Barathimogan /IT" userId="030a70e2-882b-4926-8c0f-f05f628a2147" providerId="ADAL" clId="{D0F2D373-F539-4DAE-8C4F-D9FF5D62FD3C}" dt="2022-09-14T13:29:38.153" v="8427" actId="1076"/>
          <ac:spMkLst>
            <pc:docMk/>
            <pc:sldMk cId="1801074694" sldId="349"/>
            <ac:spMk id="6221" creationId="{1B6831F0-645C-B047-F222-A609D2D68C8D}"/>
          </ac:spMkLst>
        </pc:spChg>
        <pc:spChg chg="mod">
          <ac:chgData name="Jyoshika Barathimogan /IT" userId="030a70e2-882b-4926-8c0f-f05f628a2147" providerId="ADAL" clId="{D0F2D373-F539-4DAE-8C4F-D9FF5D62FD3C}" dt="2022-09-14T13:31:03.442" v="8437" actId="1035"/>
          <ac:spMkLst>
            <pc:docMk/>
            <pc:sldMk cId="1801074694" sldId="349"/>
            <ac:spMk id="6223" creationId="{2A704212-C32B-A723-95AF-510991BBEE6B}"/>
          </ac:spMkLst>
        </pc:spChg>
        <pc:spChg chg="mod">
          <ac:chgData name="Jyoshika Barathimogan /IT" userId="030a70e2-882b-4926-8c0f-f05f628a2147" providerId="ADAL" clId="{D0F2D373-F539-4DAE-8C4F-D9FF5D62FD3C}" dt="2022-09-14T13:31:03.442" v="8437" actId="1035"/>
          <ac:spMkLst>
            <pc:docMk/>
            <pc:sldMk cId="1801074694" sldId="349"/>
            <ac:spMk id="6224" creationId="{E47AF8DC-3282-B798-6EB0-48F65E5331F0}"/>
          </ac:spMkLst>
        </pc:spChg>
        <pc:spChg chg="mod">
          <ac:chgData name="Jyoshika Barathimogan /IT" userId="030a70e2-882b-4926-8c0f-f05f628a2147" providerId="ADAL" clId="{D0F2D373-F539-4DAE-8C4F-D9FF5D62FD3C}" dt="2022-09-14T13:31:03.442" v="8437" actId="1035"/>
          <ac:spMkLst>
            <pc:docMk/>
            <pc:sldMk cId="1801074694" sldId="349"/>
            <ac:spMk id="6225" creationId="{9F1DFA54-54DC-D0E7-9A5E-DF70C437F00D}"/>
          </ac:spMkLst>
        </pc:spChg>
        <pc:spChg chg="mod">
          <ac:chgData name="Jyoshika Barathimogan /IT" userId="030a70e2-882b-4926-8c0f-f05f628a2147" providerId="ADAL" clId="{D0F2D373-F539-4DAE-8C4F-D9FF5D62FD3C}" dt="2022-09-14T13:31:03.442" v="8437" actId="1035"/>
          <ac:spMkLst>
            <pc:docMk/>
            <pc:sldMk cId="1801074694" sldId="349"/>
            <ac:spMk id="6226" creationId="{613DBA85-A851-00A4-BEB9-96AC1C7D6F56}"/>
          </ac:spMkLst>
        </pc:spChg>
        <pc:spChg chg="mod">
          <ac:chgData name="Jyoshika Barathimogan /IT" userId="030a70e2-882b-4926-8c0f-f05f628a2147" providerId="ADAL" clId="{D0F2D373-F539-4DAE-8C4F-D9FF5D62FD3C}" dt="2022-09-14T13:31:03.442" v="8437" actId="1035"/>
          <ac:spMkLst>
            <pc:docMk/>
            <pc:sldMk cId="1801074694" sldId="349"/>
            <ac:spMk id="6227" creationId="{18140BCB-39D1-C768-CACC-05130987A0E4}"/>
          </ac:spMkLst>
        </pc:spChg>
        <pc:spChg chg="mod">
          <ac:chgData name="Jyoshika Barathimogan /IT" userId="030a70e2-882b-4926-8c0f-f05f628a2147" providerId="ADAL" clId="{D0F2D373-F539-4DAE-8C4F-D9FF5D62FD3C}" dt="2022-09-14T13:31:03.442" v="8437" actId="1035"/>
          <ac:spMkLst>
            <pc:docMk/>
            <pc:sldMk cId="1801074694" sldId="349"/>
            <ac:spMk id="6228" creationId="{248ECA55-2F38-92F4-6400-1E80C8D2416E}"/>
          </ac:spMkLst>
        </pc:spChg>
        <pc:spChg chg="mod">
          <ac:chgData name="Jyoshika Barathimogan /IT" userId="030a70e2-882b-4926-8c0f-f05f628a2147" providerId="ADAL" clId="{D0F2D373-F539-4DAE-8C4F-D9FF5D62FD3C}" dt="2022-09-14T13:31:03.442" v="8437" actId="1035"/>
          <ac:spMkLst>
            <pc:docMk/>
            <pc:sldMk cId="1801074694" sldId="349"/>
            <ac:spMk id="6230" creationId="{2BFD4441-5132-1E8F-E5B0-70FBB69DC385}"/>
          </ac:spMkLst>
        </pc:spChg>
        <pc:spChg chg="mod">
          <ac:chgData name="Jyoshika Barathimogan /IT" userId="030a70e2-882b-4926-8c0f-f05f628a2147" providerId="ADAL" clId="{D0F2D373-F539-4DAE-8C4F-D9FF5D62FD3C}" dt="2022-09-14T13:31:03.442" v="8437" actId="1035"/>
          <ac:spMkLst>
            <pc:docMk/>
            <pc:sldMk cId="1801074694" sldId="349"/>
            <ac:spMk id="6231" creationId="{846A562F-57D4-47AB-29AB-60E1131F3DCC}"/>
          </ac:spMkLst>
        </pc:spChg>
        <pc:spChg chg="mod">
          <ac:chgData name="Jyoshika Barathimogan /IT" userId="030a70e2-882b-4926-8c0f-f05f628a2147" providerId="ADAL" clId="{D0F2D373-F539-4DAE-8C4F-D9FF5D62FD3C}" dt="2022-09-14T13:31:03.442" v="8437" actId="1035"/>
          <ac:spMkLst>
            <pc:docMk/>
            <pc:sldMk cId="1801074694" sldId="349"/>
            <ac:spMk id="6232" creationId="{FEDDC0BF-61F8-9D28-CE49-66BEAAEEEBCE}"/>
          </ac:spMkLst>
        </pc:spChg>
        <pc:spChg chg="mod">
          <ac:chgData name="Jyoshika Barathimogan /IT" userId="030a70e2-882b-4926-8c0f-f05f628a2147" providerId="ADAL" clId="{D0F2D373-F539-4DAE-8C4F-D9FF5D62FD3C}" dt="2022-09-14T13:31:03.442" v="8437" actId="1035"/>
          <ac:spMkLst>
            <pc:docMk/>
            <pc:sldMk cId="1801074694" sldId="349"/>
            <ac:spMk id="6233" creationId="{DA7DCE40-26D0-7951-754E-134E6B05303C}"/>
          </ac:spMkLst>
        </pc:spChg>
        <pc:spChg chg="mod">
          <ac:chgData name="Jyoshika Barathimogan /IT" userId="030a70e2-882b-4926-8c0f-f05f628a2147" providerId="ADAL" clId="{D0F2D373-F539-4DAE-8C4F-D9FF5D62FD3C}" dt="2022-09-14T13:31:03.442" v="8437" actId="1035"/>
          <ac:spMkLst>
            <pc:docMk/>
            <pc:sldMk cId="1801074694" sldId="349"/>
            <ac:spMk id="6234" creationId="{190ECE3F-B2C8-EFBF-6266-031CDAA538FE}"/>
          </ac:spMkLst>
        </pc:spChg>
        <pc:spChg chg="mod">
          <ac:chgData name="Jyoshika Barathimogan /IT" userId="030a70e2-882b-4926-8c0f-f05f628a2147" providerId="ADAL" clId="{D0F2D373-F539-4DAE-8C4F-D9FF5D62FD3C}" dt="2022-09-14T13:31:03.442" v="8437" actId="1035"/>
          <ac:spMkLst>
            <pc:docMk/>
            <pc:sldMk cId="1801074694" sldId="349"/>
            <ac:spMk id="6236" creationId="{89BD6A3E-7687-E0A6-06BE-C43261378CE7}"/>
          </ac:spMkLst>
        </pc:spChg>
        <pc:spChg chg="mod">
          <ac:chgData name="Jyoshika Barathimogan /IT" userId="030a70e2-882b-4926-8c0f-f05f628a2147" providerId="ADAL" clId="{D0F2D373-F539-4DAE-8C4F-D9FF5D62FD3C}" dt="2022-09-14T13:31:03.442" v="8437" actId="1035"/>
          <ac:spMkLst>
            <pc:docMk/>
            <pc:sldMk cId="1801074694" sldId="349"/>
            <ac:spMk id="6238" creationId="{AA4658B1-4F6C-A674-FC18-F5307881633E}"/>
          </ac:spMkLst>
        </pc:spChg>
        <pc:spChg chg="mod">
          <ac:chgData name="Jyoshika Barathimogan /IT" userId="030a70e2-882b-4926-8c0f-f05f628a2147" providerId="ADAL" clId="{D0F2D373-F539-4DAE-8C4F-D9FF5D62FD3C}" dt="2022-09-14T13:31:03.442" v="8437" actId="1035"/>
          <ac:spMkLst>
            <pc:docMk/>
            <pc:sldMk cId="1801074694" sldId="349"/>
            <ac:spMk id="6239" creationId="{029A2380-D3F1-85E4-2E00-96C5A8A5E2D1}"/>
          </ac:spMkLst>
        </pc:spChg>
        <pc:spChg chg="mod">
          <ac:chgData name="Jyoshika Barathimogan /IT" userId="030a70e2-882b-4926-8c0f-f05f628a2147" providerId="ADAL" clId="{D0F2D373-F539-4DAE-8C4F-D9FF5D62FD3C}" dt="2022-09-14T13:31:03.442" v="8437" actId="1035"/>
          <ac:spMkLst>
            <pc:docMk/>
            <pc:sldMk cId="1801074694" sldId="349"/>
            <ac:spMk id="6240" creationId="{D058CCA1-30FB-1859-3D9F-05A2A63EE67F}"/>
          </ac:spMkLst>
        </pc:spChg>
        <pc:spChg chg="mod">
          <ac:chgData name="Jyoshika Barathimogan /IT" userId="030a70e2-882b-4926-8c0f-f05f628a2147" providerId="ADAL" clId="{D0F2D373-F539-4DAE-8C4F-D9FF5D62FD3C}" dt="2022-09-14T13:31:03.442" v="8437" actId="1035"/>
          <ac:spMkLst>
            <pc:docMk/>
            <pc:sldMk cId="1801074694" sldId="349"/>
            <ac:spMk id="6242" creationId="{EBC6E6A4-486E-06EA-E273-7CEDC132138B}"/>
          </ac:spMkLst>
        </pc:spChg>
        <pc:spChg chg="mod">
          <ac:chgData name="Jyoshika Barathimogan /IT" userId="030a70e2-882b-4926-8c0f-f05f628a2147" providerId="ADAL" clId="{D0F2D373-F539-4DAE-8C4F-D9FF5D62FD3C}" dt="2022-09-14T13:31:03.442" v="8437" actId="1035"/>
          <ac:spMkLst>
            <pc:docMk/>
            <pc:sldMk cId="1801074694" sldId="349"/>
            <ac:spMk id="6243" creationId="{C7B441DC-3E6F-173E-0E29-4B4DF1D74D33}"/>
          </ac:spMkLst>
        </pc:spChg>
        <pc:spChg chg="mod">
          <ac:chgData name="Jyoshika Barathimogan /IT" userId="030a70e2-882b-4926-8c0f-f05f628a2147" providerId="ADAL" clId="{D0F2D373-F539-4DAE-8C4F-D9FF5D62FD3C}" dt="2022-09-14T13:31:03.442" v="8437" actId="1035"/>
          <ac:spMkLst>
            <pc:docMk/>
            <pc:sldMk cId="1801074694" sldId="349"/>
            <ac:spMk id="6245" creationId="{8F6C0904-AA98-AA35-5E6B-812105B5E7FA}"/>
          </ac:spMkLst>
        </pc:spChg>
        <pc:spChg chg="mod">
          <ac:chgData name="Jyoshika Barathimogan /IT" userId="030a70e2-882b-4926-8c0f-f05f628a2147" providerId="ADAL" clId="{D0F2D373-F539-4DAE-8C4F-D9FF5D62FD3C}" dt="2022-09-14T13:31:03.442" v="8437" actId="1035"/>
          <ac:spMkLst>
            <pc:docMk/>
            <pc:sldMk cId="1801074694" sldId="349"/>
            <ac:spMk id="6246" creationId="{9234938E-2446-2E2D-0C9A-74CCE72C8CD1}"/>
          </ac:spMkLst>
        </pc:spChg>
        <pc:spChg chg="mod">
          <ac:chgData name="Jyoshika Barathimogan /IT" userId="030a70e2-882b-4926-8c0f-f05f628a2147" providerId="ADAL" clId="{D0F2D373-F539-4DAE-8C4F-D9FF5D62FD3C}" dt="2022-09-14T13:31:03.442" v="8437" actId="1035"/>
          <ac:spMkLst>
            <pc:docMk/>
            <pc:sldMk cId="1801074694" sldId="349"/>
            <ac:spMk id="6247" creationId="{7FC57CF8-F9FB-FD6A-92B6-D306CE5A5B3D}"/>
          </ac:spMkLst>
        </pc:spChg>
        <pc:spChg chg="mod">
          <ac:chgData name="Jyoshika Barathimogan /IT" userId="030a70e2-882b-4926-8c0f-f05f628a2147" providerId="ADAL" clId="{D0F2D373-F539-4DAE-8C4F-D9FF5D62FD3C}" dt="2022-09-14T13:31:03.442" v="8437" actId="1035"/>
          <ac:spMkLst>
            <pc:docMk/>
            <pc:sldMk cId="1801074694" sldId="349"/>
            <ac:spMk id="6248" creationId="{09835638-0FDF-3ADB-79BC-4ED62FA4C111}"/>
          </ac:spMkLst>
        </pc:spChg>
        <pc:spChg chg="mod">
          <ac:chgData name="Jyoshika Barathimogan /IT" userId="030a70e2-882b-4926-8c0f-f05f628a2147" providerId="ADAL" clId="{D0F2D373-F539-4DAE-8C4F-D9FF5D62FD3C}" dt="2022-09-14T13:31:03.442" v="8437" actId="1035"/>
          <ac:spMkLst>
            <pc:docMk/>
            <pc:sldMk cId="1801074694" sldId="349"/>
            <ac:spMk id="6249" creationId="{6D31B431-C854-860B-3409-51480A0A8DC3}"/>
          </ac:spMkLst>
        </pc:spChg>
        <pc:spChg chg="mod">
          <ac:chgData name="Jyoshika Barathimogan /IT" userId="030a70e2-882b-4926-8c0f-f05f628a2147" providerId="ADAL" clId="{D0F2D373-F539-4DAE-8C4F-D9FF5D62FD3C}" dt="2022-09-14T13:31:03.442" v="8437" actId="1035"/>
          <ac:spMkLst>
            <pc:docMk/>
            <pc:sldMk cId="1801074694" sldId="349"/>
            <ac:spMk id="6250" creationId="{B8E64B69-3B6E-BF43-0D28-61529068A886}"/>
          </ac:spMkLst>
        </pc:spChg>
        <pc:spChg chg="mod">
          <ac:chgData name="Jyoshika Barathimogan /IT" userId="030a70e2-882b-4926-8c0f-f05f628a2147" providerId="ADAL" clId="{D0F2D373-F539-4DAE-8C4F-D9FF5D62FD3C}" dt="2022-09-14T13:31:03.442" v="8437" actId="1035"/>
          <ac:spMkLst>
            <pc:docMk/>
            <pc:sldMk cId="1801074694" sldId="349"/>
            <ac:spMk id="6251" creationId="{9B8E8E4B-6F1F-F4D2-C5F1-25F5E8B8AB29}"/>
          </ac:spMkLst>
        </pc:spChg>
        <pc:spChg chg="mod">
          <ac:chgData name="Jyoshika Barathimogan /IT" userId="030a70e2-882b-4926-8c0f-f05f628a2147" providerId="ADAL" clId="{D0F2D373-F539-4DAE-8C4F-D9FF5D62FD3C}" dt="2022-09-14T13:31:03.442" v="8437" actId="1035"/>
          <ac:spMkLst>
            <pc:docMk/>
            <pc:sldMk cId="1801074694" sldId="349"/>
            <ac:spMk id="6252" creationId="{CC55415B-BA35-03C2-846B-DD62064868FE}"/>
          </ac:spMkLst>
        </pc:spChg>
        <pc:spChg chg="mod">
          <ac:chgData name="Jyoshika Barathimogan /IT" userId="030a70e2-882b-4926-8c0f-f05f628a2147" providerId="ADAL" clId="{D0F2D373-F539-4DAE-8C4F-D9FF5D62FD3C}" dt="2022-09-14T13:31:03.442" v="8437" actId="1035"/>
          <ac:spMkLst>
            <pc:docMk/>
            <pc:sldMk cId="1801074694" sldId="349"/>
            <ac:spMk id="6253" creationId="{5D74B230-8E36-CCAC-5F8B-9577E0E31118}"/>
          </ac:spMkLst>
        </pc:spChg>
        <pc:spChg chg="mod">
          <ac:chgData name="Jyoshika Barathimogan /IT" userId="030a70e2-882b-4926-8c0f-f05f628a2147" providerId="ADAL" clId="{D0F2D373-F539-4DAE-8C4F-D9FF5D62FD3C}" dt="2022-09-14T13:31:03.442" v="8437" actId="1035"/>
          <ac:spMkLst>
            <pc:docMk/>
            <pc:sldMk cId="1801074694" sldId="349"/>
            <ac:spMk id="6254" creationId="{0E20D3BB-2479-937C-BC49-B6E6E0CE1798}"/>
          </ac:spMkLst>
        </pc:spChg>
        <pc:spChg chg="mod">
          <ac:chgData name="Jyoshika Barathimogan /IT" userId="030a70e2-882b-4926-8c0f-f05f628a2147" providerId="ADAL" clId="{D0F2D373-F539-4DAE-8C4F-D9FF5D62FD3C}" dt="2022-09-14T13:31:03.442" v="8437" actId="1035"/>
          <ac:spMkLst>
            <pc:docMk/>
            <pc:sldMk cId="1801074694" sldId="349"/>
            <ac:spMk id="6255" creationId="{A27BE15D-E4A7-E429-480C-4524305FE803}"/>
          </ac:spMkLst>
        </pc:spChg>
        <pc:spChg chg="mod">
          <ac:chgData name="Jyoshika Barathimogan /IT" userId="030a70e2-882b-4926-8c0f-f05f628a2147" providerId="ADAL" clId="{D0F2D373-F539-4DAE-8C4F-D9FF5D62FD3C}" dt="2022-09-14T13:31:03.442" v="8437" actId="1035"/>
          <ac:spMkLst>
            <pc:docMk/>
            <pc:sldMk cId="1801074694" sldId="349"/>
            <ac:spMk id="6256" creationId="{04419A51-FD1E-ED04-F661-A20AA94D35AC}"/>
          </ac:spMkLst>
        </pc:spChg>
        <pc:spChg chg="mod">
          <ac:chgData name="Jyoshika Barathimogan /IT" userId="030a70e2-882b-4926-8c0f-f05f628a2147" providerId="ADAL" clId="{D0F2D373-F539-4DAE-8C4F-D9FF5D62FD3C}" dt="2022-09-14T13:31:03.442" v="8437" actId="1035"/>
          <ac:spMkLst>
            <pc:docMk/>
            <pc:sldMk cId="1801074694" sldId="349"/>
            <ac:spMk id="6262" creationId="{337DF6BD-DA17-18E8-6435-E3FB88CCE17D}"/>
          </ac:spMkLst>
        </pc:spChg>
        <pc:spChg chg="mod">
          <ac:chgData name="Jyoshika Barathimogan /IT" userId="030a70e2-882b-4926-8c0f-f05f628a2147" providerId="ADAL" clId="{D0F2D373-F539-4DAE-8C4F-D9FF5D62FD3C}" dt="2022-09-14T13:31:03.442" v="8437" actId="1035"/>
          <ac:spMkLst>
            <pc:docMk/>
            <pc:sldMk cId="1801074694" sldId="349"/>
            <ac:spMk id="6263" creationId="{AAB994A8-F709-D5B8-9515-8C1E3892B92F}"/>
          </ac:spMkLst>
        </pc:spChg>
        <pc:spChg chg="mod">
          <ac:chgData name="Jyoshika Barathimogan /IT" userId="030a70e2-882b-4926-8c0f-f05f628a2147" providerId="ADAL" clId="{D0F2D373-F539-4DAE-8C4F-D9FF5D62FD3C}" dt="2022-09-14T13:31:03.442" v="8437" actId="1035"/>
          <ac:spMkLst>
            <pc:docMk/>
            <pc:sldMk cId="1801074694" sldId="349"/>
            <ac:spMk id="6264" creationId="{1D184C8B-FEFC-E6D7-5B34-8ECD7816271B}"/>
          </ac:spMkLst>
        </pc:spChg>
        <pc:spChg chg="mod">
          <ac:chgData name="Jyoshika Barathimogan /IT" userId="030a70e2-882b-4926-8c0f-f05f628a2147" providerId="ADAL" clId="{D0F2D373-F539-4DAE-8C4F-D9FF5D62FD3C}" dt="2022-09-14T13:31:03.442" v="8437" actId="1035"/>
          <ac:spMkLst>
            <pc:docMk/>
            <pc:sldMk cId="1801074694" sldId="349"/>
            <ac:spMk id="6265" creationId="{3008830F-F440-7B5A-6C0C-12935172F9B6}"/>
          </ac:spMkLst>
        </pc:spChg>
        <pc:spChg chg="mod">
          <ac:chgData name="Jyoshika Barathimogan /IT" userId="030a70e2-882b-4926-8c0f-f05f628a2147" providerId="ADAL" clId="{D0F2D373-F539-4DAE-8C4F-D9FF5D62FD3C}" dt="2022-09-14T13:31:03.442" v="8437" actId="1035"/>
          <ac:spMkLst>
            <pc:docMk/>
            <pc:sldMk cId="1801074694" sldId="349"/>
            <ac:spMk id="6266" creationId="{30A61270-D3A0-31A2-C830-168397DC5115}"/>
          </ac:spMkLst>
        </pc:spChg>
        <pc:spChg chg="mod">
          <ac:chgData name="Jyoshika Barathimogan /IT" userId="030a70e2-882b-4926-8c0f-f05f628a2147" providerId="ADAL" clId="{D0F2D373-F539-4DAE-8C4F-D9FF5D62FD3C}" dt="2022-09-14T13:31:03.442" v="8437" actId="1035"/>
          <ac:spMkLst>
            <pc:docMk/>
            <pc:sldMk cId="1801074694" sldId="349"/>
            <ac:spMk id="6267" creationId="{513A1858-B552-6D6A-3A71-B77E729D850E}"/>
          </ac:spMkLst>
        </pc:spChg>
        <pc:spChg chg="mod">
          <ac:chgData name="Jyoshika Barathimogan /IT" userId="030a70e2-882b-4926-8c0f-f05f628a2147" providerId="ADAL" clId="{D0F2D373-F539-4DAE-8C4F-D9FF5D62FD3C}" dt="2022-09-14T13:31:03.442" v="8437" actId="1035"/>
          <ac:spMkLst>
            <pc:docMk/>
            <pc:sldMk cId="1801074694" sldId="349"/>
            <ac:spMk id="6268" creationId="{246BEECE-72FD-1235-DC43-BD9AD6481E23}"/>
          </ac:spMkLst>
        </pc:spChg>
        <pc:spChg chg="mod">
          <ac:chgData name="Jyoshika Barathimogan /IT" userId="030a70e2-882b-4926-8c0f-f05f628a2147" providerId="ADAL" clId="{D0F2D373-F539-4DAE-8C4F-D9FF5D62FD3C}" dt="2022-09-14T13:31:03.442" v="8437" actId="1035"/>
          <ac:spMkLst>
            <pc:docMk/>
            <pc:sldMk cId="1801074694" sldId="349"/>
            <ac:spMk id="6275" creationId="{7C75FB46-8C31-5B49-D8B6-0F0BB4E71299}"/>
          </ac:spMkLst>
        </pc:spChg>
        <pc:spChg chg="mod">
          <ac:chgData name="Jyoshika Barathimogan /IT" userId="030a70e2-882b-4926-8c0f-f05f628a2147" providerId="ADAL" clId="{D0F2D373-F539-4DAE-8C4F-D9FF5D62FD3C}" dt="2022-09-14T13:31:03.442" v="8437" actId="1035"/>
          <ac:spMkLst>
            <pc:docMk/>
            <pc:sldMk cId="1801074694" sldId="349"/>
            <ac:spMk id="6277" creationId="{505452EE-5084-50BD-42CE-39D53D0BBEBF}"/>
          </ac:spMkLst>
        </pc:spChg>
        <pc:spChg chg="mod">
          <ac:chgData name="Jyoshika Barathimogan /IT" userId="030a70e2-882b-4926-8c0f-f05f628a2147" providerId="ADAL" clId="{D0F2D373-F539-4DAE-8C4F-D9FF5D62FD3C}" dt="2022-09-14T13:31:03.442" v="8437" actId="1035"/>
          <ac:spMkLst>
            <pc:docMk/>
            <pc:sldMk cId="1801074694" sldId="349"/>
            <ac:spMk id="6278" creationId="{445790EB-8752-FFCE-65E3-7C426D473888}"/>
          </ac:spMkLst>
        </pc:spChg>
        <pc:spChg chg="mod">
          <ac:chgData name="Jyoshika Barathimogan /IT" userId="030a70e2-882b-4926-8c0f-f05f628a2147" providerId="ADAL" clId="{D0F2D373-F539-4DAE-8C4F-D9FF5D62FD3C}" dt="2022-09-14T13:31:03.442" v="8437" actId="1035"/>
          <ac:spMkLst>
            <pc:docMk/>
            <pc:sldMk cId="1801074694" sldId="349"/>
            <ac:spMk id="6279" creationId="{F3DBCA05-B8E7-A1C0-782D-9734CEFB0E77}"/>
          </ac:spMkLst>
        </pc:spChg>
        <pc:spChg chg="mod">
          <ac:chgData name="Jyoshika Barathimogan /IT" userId="030a70e2-882b-4926-8c0f-f05f628a2147" providerId="ADAL" clId="{D0F2D373-F539-4DAE-8C4F-D9FF5D62FD3C}" dt="2022-09-14T13:31:03.442" v="8437" actId="1035"/>
          <ac:spMkLst>
            <pc:docMk/>
            <pc:sldMk cId="1801074694" sldId="349"/>
            <ac:spMk id="6282" creationId="{E3EB52DB-40B9-5790-1100-14970CD1DDB5}"/>
          </ac:spMkLst>
        </pc:spChg>
        <pc:grpChg chg="add mod">
          <ac:chgData name="Jyoshika Barathimogan /IT" userId="030a70e2-882b-4926-8c0f-f05f628a2147" providerId="ADAL" clId="{D0F2D373-F539-4DAE-8C4F-D9FF5D62FD3C}" dt="2022-09-14T13:26:08.916" v="8401"/>
          <ac:grpSpMkLst>
            <pc:docMk/>
            <pc:sldMk cId="1801074694" sldId="349"/>
            <ac:grpSpMk id="99" creationId="{DA7FDAB9-4D54-E681-EC28-2BA58711DF9A}"/>
          </ac:grpSpMkLst>
        </pc:grpChg>
        <pc:grpChg chg="add mod">
          <ac:chgData name="Jyoshika Barathimogan /IT" userId="030a70e2-882b-4926-8c0f-f05f628a2147" providerId="ADAL" clId="{D0F2D373-F539-4DAE-8C4F-D9FF5D62FD3C}" dt="2022-09-14T13:27:46.663" v="8416" actId="1076"/>
          <ac:grpSpMkLst>
            <pc:docMk/>
            <pc:sldMk cId="1801074694" sldId="349"/>
            <ac:grpSpMk id="6173" creationId="{EE9C3C26-E4D3-0796-9AF0-FDF40E0B3F4C}"/>
          </ac:grpSpMkLst>
        </pc:grpChg>
        <pc:grpChg chg="add mod">
          <ac:chgData name="Jyoshika Barathimogan /IT" userId="030a70e2-882b-4926-8c0f-f05f628a2147" providerId="ADAL" clId="{D0F2D373-F539-4DAE-8C4F-D9FF5D62FD3C}" dt="2022-09-14T13:31:03.442" v="8437" actId="1035"/>
          <ac:grpSpMkLst>
            <pc:docMk/>
            <pc:sldMk cId="1801074694" sldId="349"/>
            <ac:grpSpMk id="6222" creationId="{D6842AE7-5931-1FFD-A3B0-1C9E011E0F60}"/>
          </ac:grpSpMkLst>
        </pc:grpChg>
        <pc:picChg chg="mod">
          <ac:chgData name="Jyoshika Barathimogan /IT" userId="030a70e2-882b-4926-8c0f-f05f628a2147" providerId="ADAL" clId="{D0F2D373-F539-4DAE-8C4F-D9FF5D62FD3C}" dt="2022-09-14T13:26:08.916" v="8401"/>
          <ac:picMkLst>
            <pc:docMk/>
            <pc:sldMk cId="1801074694" sldId="349"/>
            <ac:picMk id="105" creationId="{E28B2AF7-02D2-5FC0-23B3-58FDF892BFF3}"/>
          </ac:picMkLst>
        </pc:picChg>
        <pc:picChg chg="mod">
          <ac:chgData name="Jyoshika Barathimogan /IT" userId="030a70e2-882b-4926-8c0f-f05f628a2147" providerId="ADAL" clId="{D0F2D373-F539-4DAE-8C4F-D9FF5D62FD3C}" dt="2022-09-14T13:26:08.916" v="8401"/>
          <ac:picMkLst>
            <pc:docMk/>
            <pc:sldMk cId="1801074694" sldId="349"/>
            <ac:picMk id="111" creationId="{E4ABA180-7AF8-46EA-5A9C-170E0C728DB9}"/>
          </ac:picMkLst>
        </pc:picChg>
        <pc:picChg chg="mod">
          <ac:chgData name="Jyoshika Barathimogan /IT" userId="030a70e2-882b-4926-8c0f-f05f628a2147" providerId="ADAL" clId="{D0F2D373-F539-4DAE-8C4F-D9FF5D62FD3C}" dt="2022-09-14T13:26:08.916" v="8401"/>
          <ac:picMkLst>
            <pc:docMk/>
            <pc:sldMk cId="1801074694" sldId="349"/>
            <ac:picMk id="126" creationId="{33B940DB-1453-7FDD-9502-2A945E9B72CF}"/>
          </ac:picMkLst>
        </pc:picChg>
        <pc:picChg chg="mod">
          <ac:chgData name="Jyoshika Barathimogan /IT" userId="030a70e2-882b-4926-8c0f-f05f628a2147" providerId="ADAL" clId="{D0F2D373-F539-4DAE-8C4F-D9FF5D62FD3C}" dt="2022-09-14T13:26:08.916" v="8401"/>
          <ac:picMkLst>
            <pc:docMk/>
            <pc:sldMk cId="1801074694" sldId="349"/>
            <ac:picMk id="6154" creationId="{C431302E-1E6E-DF2A-6D5A-279B61498534}"/>
          </ac:picMkLst>
        </pc:picChg>
        <pc:picChg chg="mod">
          <ac:chgData name="Jyoshika Barathimogan /IT" userId="030a70e2-882b-4926-8c0f-f05f628a2147" providerId="ADAL" clId="{D0F2D373-F539-4DAE-8C4F-D9FF5D62FD3C}" dt="2022-09-14T13:26:08.916" v="8401"/>
          <ac:picMkLst>
            <pc:docMk/>
            <pc:sldMk cId="1801074694" sldId="349"/>
            <ac:picMk id="6155" creationId="{2F39A69F-373C-2259-E64A-7FF326F25F76}"/>
          </ac:picMkLst>
        </pc:picChg>
        <pc:picChg chg="mod">
          <ac:chgData name="Jyoshika Barathimogan /IT" userId="030a70e2-882b-4926-8c0f-f05f628a2147" providerId="ADAL" clId="{D0F2D373-F539-4DAE-8C4F-D9FF5D62FD3C}" dt="2022-09-14T13:26:08.916" v="8401"/>
          <ac:picMkLst>
            <pc:docMk/>
            <pc:sldMk cId="1801074694" sldId="349"/>
            <ac:picMk id="6156" creationId="{41D10770-55CA-862E-68EB-4F8B1995DCB1}"/>
          </ac:picMkLst>
        </pc:picChg>
        <pc:picChg chg="mod">
          <ac:chgData name="Jyoshika Barathimogan /IT" userId="030a70e2-882b-4926-8c0f-f05f628a2147" providerId="ADAL" clId="{D0F2D373-F539-4DAE-8C4F-D9FF5D62FD3C}" dt="2022-09-14T13:26:08.916" v="8401"/>
          <ac:picMkLst>
            <pc:docMk/>
            <pc:sldMk cId="1801074694" sldId="349"/>
            <ac:picMk id="6157" creationId="{21933BF4-C2E2-347E-CEF0-370C88229BE0}"/>
          </ac:picMkLst>
        </pc:picChg>
        <pc:picChg chg="mod">
          <ac:chgData name="Jyoshika Barathimogan /IT" userId="030a70e2-882b-4926-8c0f-f05f628a2147" providerId="ADAL" clId="{D0F2D373-F539-4DAE-8C4F-D9FF5D62FD3C}" dt="2022-09-14T13:26:08.916" v="8401"/>
          <ac:picMkLst>
            <pc:docMk/>
            <pc:sldMk cId="1801074694" sldId="349"/>
            <ac:picMk id="6158" creationId="{B4CE3D22-D719-5CA3-8698-8C6909B8D45E}"/>
          </ac:picMkLst>
        </pc:picChg>
        <pc:picChg chg="mod">
          <ac:chgData name="Jyoshika Barathimogan /IT" userId="030a70e2-882b-4926-8c0f-f05f628a2147" providerId="ADAL" clId="{D0F2D373-F539-4DAE-8C4F-D9FF5D62FD3C}" dt="2022-09-14T13:26:08.916" v="8401"/>
          <ac:picMkLst>
            <pc:docMk/>
            <pc:sldMk cId="1801074694" sldId="349"/>
            <ac:picMk id="6159" creationId="{07ED7966-D16F-7F42-03A0-E16C2485A855}"/>
          </ac:picMkLst>
        </pc:picChg>
        <pc:picChg chg="mod">
          <ac:chgData name="Jyoshika Barathimogan /IT" userId="030a70e2-882b-4926-8c0f-f05f628a2147" providerId="ADAL" clId="{D0F2D373-F539-4DAE-8C4F-D9FF5D62FD3C}" dt="2022-09-14T13:26:08.916" v="8401"/>
          <ac:picMkLst>
            <pc:docMk/>
            <pc:sldMk cId="1801074694" sldId="349"/>
            <ac:picMk id="6160" creationId="{6DAE4F06-F672-7B2E-02DF-B37BEAEA3A5F}"/>
          </ac:picMkLst>
        </pc:picChg>
        <pc:picChg chg="mod">
          <ac:chgData name="Jyoshika Barathimogan /IT" userId="030a70e2-882b-4926-8c0f-f05f628a2147" providerId="ADAL" clId="{D0F2D373-F539-4DAE-8C4F-D9FF5D62FD3C}" dt="2022-09-14T13:26:08.916" v="8401"/>
          <ac:picMkLst>
            <pc:docMk/>
            <pc:sldMk cId="1801074694" sldId="349"/>
            <ac:picMk id="6161" creationId="{53CFA3A6-458F-9869-81B6-1BCFF5FF708F}"/>
          </ac:picMkLst>
        </pc:picChg>
        <pc:picChg chg="mod">
          <ac:chgData name="Jyoshika Barathimogan /IT" userId="030a70e2-882b-4926-8c0f-f05f628a2147" providerId="ADAL" clId="{D0F2D373-F539-4DAE-8C4F-D9FF5D62FD3C}" dt="2022-09-14T13:26:08.916" v="8401"/>
          <ac:picMkLst>
            <pc:docMk/>
            <pc:sldMk cId="1801074694" sldId="349"/>
            <ac:picMk id="6162" creationId="{865CA2C3-3066-C0CB-11B8-CA0FB39FDDF6}"/>
          </ac:picMkLst>
        </pc:picChg>
        <pc:picChg chg="mod">
          <ac:chgData name="Jyoshika Barathimogan /IT" userId="030a70e2-882b-4926-8c0f-f05f628a2147" providerId="ADAL" clId="{D0F2D373-F539-4DAE-8C4F-D9FF5D62FD3C}" dt="2022-09-14T13:26:08.916" v="8401"/>
          <ac:picMkLst>
            <pc:docMk/>
            <pc:sldMk cId="1801074694" sldId="349"/>
            <ac:picMk id="6163" creationId="{2DF67CDD-A19D-C7D0-2B56-DDF468625840}"/>
          </ac:picMkLst>
        </pc:picChg>
        <pc:picChg chg="mod">
          <ac:chgData name="Jyoshika Barathimogan /IT" userId="030a70e2-882b-4926-8c0f-f05f628a2147" providerId="ADAL" clId="{D0F2D373-F539-4DAE-8C4F-D9FF5D62FD3C}" dt="2022-09-14T13:26:08.916" v="8401"/>
          <ac:picMkLst>
            <pc:docMk/>
            <pc:sldMk cId="1801074694" sldId="349"/>
            <ac:picMk id="6164" creationId="{2DA0236F-B788-AED8-704F-BDCDACBA0572}"/>
          </ac:picMkLst>
        </pc:picChg>
        <pc:picChg chg="mod">
          <ac:chgData name="Jyoshika Barathimogan /IT" userId="030a70e2-882b-4926-8c0f-f05f628a2147" providerId="ADAL" clId="{D0F2D373-F539-4DAE-8C4F-D9FF5D62FD3C}" dt="2022-09-14T13:27:46.663" v="8416" actId="1076"/>
          <ac:picMkLst>
            <pc:docMk/>
            <pc:sldMk cId="1801074694" sldId="349"/>
            <ac:picMk id="6179" creationId="{DF025302-005E-9AB3-3E8D-E8863685E36C}"/>
          </ac:picMkLst>
        </pc:picChg>
        <pc:picChg chg="mod">
          <ac:chgData name="Jyoshika Barathimogan /IT" userId="030a70e2-882b-4926-8c0f-f05f628a2147" providerId="ADAL" clId="{D0F2D373-F539-4DAE-8C4F-D9FF5D62FD3C}" dt="2022-09-14T13:27:46.663" v="8416" actId="1076"/>
          <ac:picMkLst>
            <pc:docMk/>
            <pc:sldMk cId="1801074694" sldId="349"/>
            <ac:picMk id="6185" creationId="{EDCDEACB-777D-64DC-6A6E-655DA06E9252}"/>
          </ac:picMkLst>
        </pc:picChg>
        <pc:picChg chg="mod">
          <ac:chgData name="Jyoshika Barathimogan /IT" userId="030a70e2-882b-4926-8c0f-f05f628a2147" providerId="ADAL" clId="{D0F2D373-F539-4DAE-8C4F-D9FF5D62FD3C}" dt="2022-09-14T13:27:46.663" v="8416" actId="1076"/>
          <ac:picMkLst>
            <pc:docMk/>
            <pc:sldMk cId="1801074694" sldId="349"/>
            <ac:picMk id="6187" creationId="{D2AC5975-3EEC-0339-98EA-D625759AEFBF}"/>
          </ac:picMkLst>
        </pc:picChg>
        <pc:picChg chg="mod">
          <ac:chgData name="Jyoshika Barathimogan /IT" userId="030a70e2-882b-4926-8c0f-f05f628a2147" providerId="ADAL" clId="{D0F2D373-F539-4DAE-8C4F-D9FF5D62FD3C}" dt="2022-09-14T13:27:46.663" v="8416" actId="1076"/>
          <ac:picMkLst>
            <pc:docMk/>
            <pc:sldMk cId="1801074694" sldId="349"/>
            <ac:picMk id="6191" creationId="{C9D6FB2F-0D08-0696-C030-7E0C0FA7CE7D}"/>
          </ac:picMkLst>
        </pc:picChg>
        <pc:picChg chg="mod">
          <ac:chgData name="Jyoshika Barathimogan /IT" userId="030a70e2-882b-4926-8c0f-f05f628a2147" providerId="ADAL" clId="{D0F2D373-F539-4DAE-8C4F-D9FF5D62FD3C}" dt="2022-09-14T13:27:46.663" v="8416" actId="1076"/>
          <ac:picMkLst>
            <pc:docMk/>
            <pc:sldMk cId="1801074694" sldId="349"/>
            <ac:picMk id="6194" creationId="{16CFE98E-609E-C285-EECD-DA51F42821F1}"/>
          </ac:picMkLst>
        </pc:picChg>
        <pc:picChg chg="mod">
          <ac:chgData name="Jyoshika Barathimogan /IT" userId="030a70e2-882b-4926-8c0f-f05f628a2147" providerId="ADAL" clId="{D0F2D373-F539-4DAE-8C4F-D9FF5D62FD3C}" dt="2022-09-14T13:27:46.663" v="8416" actId="1076"/>
          <ac:picMkLst>
            <pc:docMk/>
            <pc:sldMk cId="1801074694" sldId="349"/>
            <ac:picMk id="6203" creationId="{2DC76929-3CC7-9401-45E2-4857A5BA5C16}"/>
          </ac:picMkLst>
        </pc:picChg>
        <pc:picChg chg="mod">
          <ac:chgData name="Jyoshika Barathimogan /IT" userId="030a70e2-882b-4926-8c0f-f05f628a2147" providerId="ADAL" clId="{D0F2D373-F539-4DAE-8C4F-D9FF5D62FD3C}" dt="2022-09-14T13:27:46.663" v="8416" actId="1076"/>
          <ac:picMkLst>
            <pc:docMk/>
            <pc:sldMk cId="1801074694" sldId="349"/>
            <ac:picMk id="6211" creationId="{7FB913FB-A932-B8E2-78C9-D57583F3D76F}"/>
          </ac:picMkLst>
        </pc:picChg>
        <pc:picChg chg="mod">
          <ac:chgData name="Jyoshika Barathimogan /IT" userId="030a70e2-882b-4926-8c0f-f05f628a2147" providerId="ADAL" clId="{D0F2D373-F539-4DAE-8C4F-D9FF5D62FD3C}" dt="2022-09-14T13:27:46.663" v="8416" actId="1076"/>
          <ac:picMkLst>
            <pc:docMk/>
            <pc:sldMk cId="1801074694" sldId="349"/>
            <ac:picMk id="6212" creationId="{C87982C8-821C-69BC-82C2-7AF9DC751379}"/>
          </ac:picMkLst>
        </pc:picChg>
        <pc:picChg chg="mod">
          <ac:chgData name="Jyoshika Barathimogan /IT" userId="030a70e2-882b-4926-8c0f-f05f628a2147" providerId="ADAL" clId="{D0F2D373-F539-4DAE-8C4F-D9FF5D62FD3C}" dt="2022-09-14T13:27:46.663" v="8416" actId="1076"/>
          <ac:picMkLst>
            <pc:docMk/>
            <pc:sldMk cId="1801074694" sldId="349"/>
            <ac:picMk id="6213" creationId="{D2DCFF84-9312-500E-DCBA-BD1514BD8338}"/>
          </ac:picMkLst>
        </pc:picChg>
        <pc:picChg chg="mod">
          <ac:chgData name="Jyoshika Barathimogan /IT" userId="030a70e2-882b-4926-8c0f-f05f628a2147" providerId="ADAL" clId="{D0F2D373-F539-4DAE-8C4F-D9FF5D62FD3C}" dt="2022-09-14T13:27:46.663" v="8416" actId="1076"/>
          <ac:picMkLst>
            <pc:docMk/>
            <pc:sldMk cId="1801074694" sldId="349"/>
            <ac:picMk id="6214" creationId="{419298F1-5A2C-22D5-A317-5FF696C3ADD7}"/>
          </ac:picMkLst>
        </pc:picChg>
        <pc:picChg chg="mod">
          <ac:chgData name="Jyoshika Barathimogan /IT" userId="030a70e2-882b-4926-8c0f-f05f628a2147" providerId="ADAL" clId="{D0F2D373-F539-4DAE-8C4F-D9FF5D62FD3C}" dt="2022-09-14T13:27:46.663" v="8416" actId="1076"/>
          <ac:picMkLst>
            <pc:docMk/>
            <pc:sldMk cId="1801074694" sldId="349"/>
            <ac:picMk id="6215" creationId="{11E3C883-6D77-6311-74C8-55F7A4AB1CE9}"/>
          </ac:picMkLst>
        </pc:picChg>
        <pc:picChg chg="mod">
          <ac:chgData name="Jyoshika Barathimogan /IT" userId="030a70e2-882b-4926-8c0f-f05f628a2147" providerId="ADAL" clId="{D0F2D373-F539-4DAE-8C4F-D9FF5D62FD3C}" dt="2022-09-14T13:27:46.663" v="8416" actId="1076"/>
          <ac:picMkLst>
            <pc:docMk/>
            <pc:sldMk cId="1801074694" sldId="349"/>
            <ac:picMk id="6216" creationId="{CADBCFEA-D877-CF2C-9EA7-3F0626ACECBE}"/>
          </ac:picMkLst>
        </pc:picChg>
        <pc:picChg chg="mod">
          <ac:chgData name="Jyoshika Barathimogan /IT" userId="030a70e2-882b-4926-8c0f-f05f628a2147" providerId="ADAL" clId="{D0F2D373-F539-4DAE-8C4F-D9FF5D62FD3C}" dt="2022-09-14T13:27:46.663" v="8416" actId="1076"/>
          <ac:picMkLst>
            <pc:docMk/>
            <pc:sldMk cId="1801074694" sldId="349"/>
            <ac:picMk id="6217" creationId="{FF5CA08D-E45A-2A8F-D576-B318DF60D6E1}"/>
          </ac:picMkLst>
        </pc:picChg>
        <pc:picChg chg="mod">
          <ac:chgData name="Jyoshika Barathimogan /IT" userId="030a70e2-882b-4926-8c0f-f05f628a2147" providerId="ADAL" clId="{D0F2D373-F539-4DAE-8C4F-D9FF5D62FD3C}" dt="2022-09-14T13:27:46.663" v="8416" actId="1076"/>
          <ac:picMkLst>
            <pc:docMk/>
            <pc:sldMk cId="1801074694" sldId="349"/>
            <ac:picMk id="6218" creationId="{C1305912-ADA8-29CA-55A2-E8C38D511E31}"/>
          </ac:picMkLst>
        </pc:picChg>
        <pc:picChg chg="mod">
          <ac:chgData name="Jyoshika Barathimogan /IT" userId="030a70e2-882b-4926-8c0f-f05f628a2147" providerId="ADAL" clId="{D0F2D373-F539-4DAE-8C4F-D9FF5D62FD3C}" dt="2022-09-14T13:31:03.442" v="8437" actId="1035"/>
          <ac:picMkLst>
            <pc:docMk/>
            <pc:sldMk cId="1801074694" sldId="349"/>
            <ac:picMk id="6229" creationId="{A77EF454-EB72-212A-1F4E-048629CC0795}"/>
          </ac:picMkLst>
        </pc:picChg>
        <pc:picChg chg="mod">
          <ac:chgData name="Jyoshika Barathimogan /IT" userId="030a70e2-882b-4926-8c0f-f05f628a2147" providerId="ADAL" clId="{D0F2D373-F539-4DAE-8C4F-D9FF5D62FD3C}" dt="2022-09-14T13:31:03.442" v="8437" actId="1035"/>
          <ac:picMkLst>
            <pc:docMk/>
            <pc:sldMk cId="1801074694" sldId="349"/>
            <ac:picMk id="6235" creationId="{D32A7BCD-2531-4592-22B9-E5057F0F5715}"/>
          </ac:picMkLst>
        </pc:picChg>
        <pc:picChg chg="mod">
          <ac:chgData name="Jyoshika Barathimogan /IT" userId="030a70e2-882b-4926-8c0f-f05f628a2147" providerId="ADAL" clId="{D0F2D373-F539-4DAE-8C4F-D9FF5D62FD3C}" dt="2022-09-14T13:31:03.442" v="8437" actId="1035"/>
          <ac:picMkLst>
            <pc:docMk/>
            <pc:sldMk cId="1801074694" sldId="349"/>
            <ac:picMk id="6237" creationId="{A2C5D4A0-D775-4F88-0B36-EF0D9FE5B5CC}"/>
          </ac:picMkLst>
        </pc:picChg>
        <pc:picChg chg="mod">
          <ac:chgData name="Jyoshika Barathimogan /IT" userId="030a70e2-882b-4926-8c0f-f05f628a2147" providerId="ADAL" clId="{D0F2D373-F539-4DAE-8C4F-D9FF5D62FD3C}" dt="2022-09-14T13:31:03.442" v="8437" actId="1035"/>
          <ac:picMkLst>
            <pc:docMk/>
            <pc:sldMk cId="1801074694" sldId="349"/>
            <ac:picMk id="6241" creationId="{78171CEA-D5F6-F354-6E3B-A05E0A4C4EEA}"/>
          </ac:picMkLst>
        </pc:picChg>
        <pc:picChg chg="mod">
          <ac:chgData name="Jyoshika Barathimogan /IT" userId="030a70e2-882b-4926-8c0f-f05f628a2147" providerId="ADAL" clId="{D0F2D373-F539-4DAE-8C4F-D9FF5D62FD3C}" dt="2022-09-14T13:31:03.442" v="8437" actId="1035"/>
          <ac:picMkLst>
            <pc:docMk/>
            <pc:sldMk cId="1801074694" sldId="349"/>
            <ac:picMk id="6244" creationId="{16A43164-4264-977F-D63A-A89319D9ABA4}"/>
          </ac:picMkLst>
        </pc:picChg>
        <pc:picChg chg="mod">
          <ac:chgData name="Jyoshika Barathimogan /IT" userId="030a70e2-882b-4926-8c0f-f05f628a2147" providerId="ADAL" clId="{D0F2D373-F539-4DAE-8C4F-D9FF5D62FD3C}" dt="2022-09-14T13:31:03.442" v="8437" actId="1035"/>
          <ac:picMkLst>
            <pc:docMk/>
            <pc:sldMk cId="1801074694" sldId="349"/>
            <ac:picMk id="6257" creationId="{A13631AD-6011-574D-CF42-5F7FCF1E604D}"/>
          </ac:picMkLst>
        </pc:picChg>
        <pc:picChg chg="mod">
          <ac:chgData name="Jyoshika Barathimogan /IT" userId="030a70e2-882b-4926-8c0f-f05f628a2147" providerId="ADAL" clId="{D0F2D373-F539-4DAE-8C4F-D9FF5D62FD3C}" dt="2022-09-14T13:31:03.442" v="8437" actId="1035"/>
          <ac:picMkLst>
            <pc:docMk/>
            <pc:sldMk cId="1801074694" sldId="349"/>
            <ac:picMk id="6258" creationId="{BD4C7164-9249-AB37-D6D1-B750BE8A3867}"/>
          </ac:picMkLst>
        </pc:picChg>
        <pc:picChg chg="mod">
          <ac:chgData name="Jyoshika Barathimogan /IT" userId="030a70e2-882b-4926-8c0f-f05f628a2147" providerId="ADAL" clId="{D0F2D373-F539-4DAE-8C4F-D9FF5D62FD3C}" dt="2022-09-14T13:31:03.442" v="8437" actId="1035"/>
          <ac:picMkLst>
            <pc:docMk/>
            <pc:sldMk cId="1801074694" sldId="349"/>
            <ac:picMk id="6259" creationId="{AEC3CECE-8E11-E35F-3995-519BBD8A58FA}"/>
          </ac:picMkLst>
        </pc:picChg>
        <pc:picChg chg="mod">
          <ac:chgData name="Jyoshika Barathimogan /IT" userId="030a70e2-882b-4926-8c0f-f05f628a2147" providerId="ADAL" clId="{D0F2D373-F539-4DAE-8C4F-D9FF5D62FD3C}" dt="2022-09-14T13:31:03.442" v="8437" actId="1035"/>
          <ac:picMkLst>
            <pc:docMk/>
            <pc:sldMk cId="1801074694" sldId="349"/>
            <ac:picMk id="6260" creationId="{EAFD1042-D7F2-7E2A-3212-E8D7521BB6D6}"/>
          </ac:picMkLst>
        </pc:picChg>
        <pc:picChg chg="mod">
          <ac:chgData name="Jyoshika Barathimogan /IT" userId="030a70e2-882b-4926-8c0f-f05f628a2147" providerId="ADAL" clId="{D0F2D373-F539-4DAE-8C4F-D9FF5D62FD3C}" dt="2022-09-14T13:31:03.442" v="8437" actId="1035"/>
          <ac:picMkLst>
            <pc:docMk/>
            <pc:sldMk cId="1801074694" sldId="349"/>
            <ac:picMk id="6261" creationId="{F2194F0F-DB90-FDB9-4010-669B6F0E7F1F}"/>
          </ac:picMkLst>
        </pc:picChg>
        <pc:picChg chg="mod">
          <ac:chgData name="Jyoshika Barathimogan /IT" userId="030a70e2-882b-4926-8c0f-f05f628a2147" providerId="ADAL" clId="{D0F2D373-F539-4DAE-8C4F-D9FF5D62FD3C}" dt="2022-09-14T13:31:03.442" v="8437" actId="1035"/>
          <ac:picMkLst>
            <pc:docMk/>
            <pc:sldMk cId="1801074694" sldId="349"/>
            <ac:picMk id="6269" creationId="{EDBDE0B4-9BD4-3335-881D-67D966815A58}"/>
          </ac:picMkLst>
        </pc:picChg>
        <pc:picChg chg="mod">
          <ac:chgData name="Jyoshika Barathimogan /IT" userId="030a70e2-882b-4926-8c0f-f05f628a2147" providerId="ADAL" clId="{D0F2D373-F539-4DAE-8C4F-D9FF5D62FD3C}" dt="2022-09-14T13:32:39.581" v="8447" actId="1035"/>
          <ac:picMkLst>
            <pc:docMk/>
            <pc:sldMk cId="1801074694" sldId="349"/>
            <ac:picMk id="6270" creationId="{194273D0-B01E-45D9-62B1-F40D1636313A}"/>
          </ac:picMkLst>
        </pc:picChg>
        <pc:picChg chg="mod">
          <ac:chgData name="Jyoshika Barathimogan /IT" userId="030a70e2-882b-4926-8c0f-f05f628a2147" providerId="ADAL" clId="{D0F2D373-F539-4DAE-8C4F-D9FF5D62FD3C}" dt="2022-09-14T13:31:03.442" v="8437" actId="1035"/>
          <ac:picMkLst>
            <pc:docMk/>
            <pc:sldMk cId="1801074694" sldId="349"/>
            <ac:picMk id="6271" creationId="{F83A273B-F4FB-8CD7-01A8-2232C862FE0E}"/>
          </ac:picMkLst>
        </pc:picChg>
        <pc:picChg chg="mod">
          <ac:chgData name="Jyoshika Barathimogan /IT" userId="030a70e2-882b-4926-8c0f-f05f628a2147" providerId="ADAL" clId="{D0F2D373-F539-4DAE-8C4F-D9FF5D62FD3C}" dt="2022-09-14T13:31:03.442" v="8437" actId="1035"/>
          <ac:picMkLst>
            <pc:docMk/>
            <pc:sldMk cId="1801074694" sldId="349"/>
            <ac:picMk id="6272" creationId="{11DB98F8-2574-FC61-4BDD-57178C418AC2}"/>
          </ac:picMkLst>
        </pc:picChg>
        <pc:picChg chg="mod">
          <ac:chgData name="Jyoshika Barathimogan /IT" userId="030a70e2-882b-4926-8c0f-f05f628a2147" providerId="ADAL" clId="{D0F2D373-F539-4DAE-8C4F-D9FF5D62FD3C}" dt="2022-09-14T13:31:03.442" v="8437" actId="1035"/>
          <ac:picMkLst>
            <pc:docMk/>
            <pc:sldMk cId="1801074694" sldId="349"/>
            <ac:picMk id="6273" creationId="{8D515CE1-E12E-AB95-3344-72E6A41C890A}"/>
          </ac:picMkLst>
        </pc:picChg>
        <pc:picChg chg="mod">
          <ac:chgData name="Jyoshika Barathimogan /IT" userId="030a70e2-882b-4926-8c0f-f05f628a2147" providerId="ADAL" clId="{D0F2D373-F539-4DAE-8C4F-D9FF5D62FD3C}" dt="2022-09-14T13:31:03.442" v="8437" actId="1035"/>
          <ac:picMkLst>
            <pc:docMk/>
            <pc:sldMk cId="1801074694" sldId="349"/>
            <ac:picMk id="6274" creationId="{E278BDF5-0623-E38F-ED8F-D01326583B74}"/>
          </ac:picMkLst>
        </pc:picChg>
        <pc:picChg chg="mod">
          <ac:chgData name="Jyoshika Barathimogan /IT" userId="030a70e2-882b-4926-8c0f-f05f628a2147" providerId="ADAL" clId="{D0F2D373-F539-4DAE-8C4F-D9FF5D62FD3C}" dt="2022-09-14T13:31:03.442" v="8437" actId="1035"/>
          <ac:picMkLst>
            <pc:docMk/>
            <pc:sldMk cId="1801074694" sldId="349"/>
            <ac:picMk id="6276" creationId="{E3D1A292-7CDA-0E5C-8302-21622ACDFAA9}"/>
          </ac:picMkLst>
        </pc:picChg>
        <pc:picChg chg="mod">
          <ac:chgData name="Jyoshika Barathimogan /IT" userId="030a70e2-882b-4926-8c0f-f05f628a2147" providerId="ADAL" clId="{D0F2D373-F539-4DAE-8C4F-D9FF5D62FD3C}" dt="2022-09-14T13:40:02.552" v="8578" actId="1036"/>
          <ac:picMkLst>
            <pc:docMk/>
            <pc:sldMk cId="1801074694" sldId="349"/>
            <ac:picMk id="6280" creationId="{A3B9A919-55D2-B4C3-5880-8315D2BDCE33}"/>
          </ac:picMkLst>
        </pc:picChg>
        <pc:picChg chg="mod">
          <ac:chgData name="Jyoshika Barathimogan /IT" userId="030a70e2-882b-4926-8c0f-f05f628a2147" providerId="ADAL" clId="{D0F2D373-F539-4DAE-8C4F-D9FF5D62FD3C}" dt="2022-09-14T13:31:03.442" v="8437" actId="1035"/>
          <ac:picMkLst>
            <pc:docMk/>
            <pc:sldMk cId="1801074694" sldId="349"/>
            <ac:picMk id="6281" creationId="{A0B8BBB3-5C31-FFA4-2FC0-865DA295FA77}"/>
          </ac:picMkLst>
        </pc:picChg>
      </pc:sldChg>
      <pc:sldChg chg="addSp delSp modSp add del mod delAnim modAnim">
        <pc:chgData name="Jyoshika Barathimogan /IT" userId="030a70e2-882b-4926-8c0f-f05f628a2147" providerId="ADAL" clId="{D0F2D373-F539-4DAE-8C4F-D9FF5D62FD3C}" dt="2022-09-14T12:17:53.016" v="5664" actId="47"/>
        <pc:sldMkLst>
          <pc:docMk/>
          <pc:sldMk cId="111435942" sldId="351"/>
        </pc:sldMkLst>
        <pc:spChg chg="add del mod">
          <ac:chgData name="Jyoshika Barathimogan /IT" userId="030a70e2-882b-4926-8c0f-f05f628a2147" providerId="ADAL" clId="{D0F2D373-F539-4DAE-8C4F-D9FF5D62FD3C}" dt="2022-09-14T12:01:47.181" v="5403"/>
          <ac:spMkLst>
            <pc:docMk/>
            <pc:sldMk cId="111435942" sldId="351"/>
            <ac:spMk id="7" creationId="{449E5170-DFA1-085C-AAA0-8268BA474658}"/>
          </ac:spMkLst>
        </pc:spChg>
        <pc:spChg chg="add mod ord">
          <ac:chgData name="Jyoshika Barathimogan /IT" userId="030a70e2-882b-4926-8c0f-f05f628a2147" providerId="ADAL" clId="{D0F2D373-F539-4DAE-8C4F-D9FF5D62FD3C}" dt="2022-09-14T12:04:40.970" v="5450" actId="164"/>
          <ac:spMkLst>
            <pc:docMk/>
            <pc:sldMk cId="111435942" sldId="351"/>
            <ac:spMk id="8" creationId="{4343D9BE-07B9-0BD8-6165-B8803A7F638B}"/>
          </ac:spMkLst>
        </pc:spChg>
        <pc:spChg chg="del">
          <ac:chgData name="Jyoshika Barathimogan /IT" userId="030a70e2-882b-4926-8c0f-f05f628a2147" providerId="ADAL" clId="{D0F2D373-F539-4DAE-8C4F-D9FF5D62FD3C}" dt="2022-09-14T12:01:30.221" v="5396" actId="478"/>
          <ac:spMkLst>
            <pc:docMk/>
            <pc:sldMk cId="111435942" sldId="351"/>
            <ac:spMk id="16" creationId="{E12B2E63-5BA3-4D38-1145-6F24C7A6EE05}"/>
          </ac:spMkLst>
        </pc:spChg>
        <pc:spChg chg="add mod">
          <ac:chgData name="Jyoshika Barathimogan /IT" userId="030a70e2-882b-4926-8c0f-f05f628a2147" providerId="ADAL" clId="{D0F2D373-F539-4DAE-8C4F-D9FF5D62FD3C}" dt="2022-09-14T12:07:36.793" v="5478" actId="2085"/>
          <ac:spMkLst>
            <pc:docMk/>
            <pc:sldMk cId="111435942" sldId="351"/>
            <ac:spMk id="17" creationId="{375B86E0-4848-4CC8-C66B-3C4B53A94368}"/>
          </ac:spMkLst>
        </pc:spChg>
        <pc:spChg chg="add mod">
          <ac:chgData name="Jyoshika Barathimogan /IT" userId="030a70e2-882b-4926-8c0f-f05f628a2147" providerId="ADAL" clId="{D0F2D373-F539-4DAE-8C4F-D9FF5D62FD3C}" dt="2022-09-14T12:08:21.890" v="5490" actId="1076"/>
          <ac:spMkLst>
            <pc:docMk/>
            <pc:sldMk cId="111435942" sldId="351"/>
            <ac:spMk id="18" creationId="{C337FB99-1DF7-648F-A83B-48189DA12A59}"/>
          </ac:spMkLst>
        </pc:spChg>
        <pc:spChg chg="add mod">
          <ac:chgData name="Jyoshika Barathimogan /IT" userId="030a70e2-882b-4926-8c0f-f05f628a2147" providerId="ADAL" clId="{D0F2D373-F539-4DAE-8C4F-D9FF5D62FD3C}" dt="2022-09-14T12:09:33.581" v="5498" actId="14100"/>
          <ac:spMkLst>
            <pc:docMk/>
            <pc:sldMk cId="111435942" sldId="351"/>
            <ac:spMk id="20" creationId="{B3E9128C-1E05-F329-6BD0-1C4C1FDDBB9F}"/>
          </ac:spMkLst>
        </pc:spChg>
        <pc:spChg chg="add del mod">
          <ac:chgData name="Jyoshika Barathimogan /IT" userId="030a70e2-882b-4926-8c0f-f05f628a2147" providerId="ADAL" clId="{D0F2D373-F539-4DAE-8C4F-D9FF5D62FD3C}" dt="2022-09-14T12:10:15.447" v="5511" actId="478"/>
          <ac:spMkLst>
            <pc:docMk/>
            <pc:sldMk cId="111435942" sldId="351"/>
            <ac:spMk id="24" creationId="{00F7A5A4-05A5-63CE-203E-E4DCEE189B06}"/>
          </ac:spMkLst>
        </pc:spChg>
        <pc:spChg chg="mod">
          <ac:chgData name="Jyoshika Barathimogan /IT" userId="030a70e2-882b-4926-8c0f-f05f628a2147" providerId="ADAL" clId="{D0F2D373-F539-4DAE-8C4F-D9FF5D62FD3C}" dt="2022-09-14T12:04:34.445" v="5449" actId="1076"/>
          <ac:spMkLst>
            <pc:docMk/>
            <pc:sldMk cId="111435942" sldId="351"/>
            <ac:spMk id="45" creationId="{5303D8F7-35CA-F830-5C33-61C7F88D15E7}"/>
          </ac:spMkLst>
        </pc:spChg>
        <pc:grpChg chg="add del mod">
          <ac:chgData name="Jyoshika Barathimogan /IT" userId="030a70e2-882b-4926-8c0f-f05f628a2147" providerId="ADAL" clId="{D0F2D373-F539-4DAE-8C4F-D9FF5D62FD3C}" dt="2022-09-14T12:06:27.883" v="5471" actId="478"/>
          <ac:grpSpMkLst>
            <pc:docMk/>
            <pc:sldMk cId="111435942" sldId="351"/>
            <ac:grpSpMk id="13" creationId="{50B05ECB-6991-6331-2AAA-4D8EF5187345}"/>
          </ac:grpSpMkLst>
        </pc:grpChg>
        <pc:picChg chg="add mod ord modCrop">
          <ac:chgData name="Jyoshika Barathimogan /IT" userId="030a70e2-882b-4926-8c0f-f05f628a2147" providerId="ADAL" clId="{D0F2D373-F539-4DAE-8C4F-D9FF5D62FD3C}" dt="2022-09-14T12:04:40.970" v="5450" actId="164"/>
          <ac:picMkLst>
            <pc:docMk/>
            <pc:sldMk cId="111435942" sldId="351"/>
            <ac:picMk id="3" creationId="{A23A8FE9-F5E0-FBDB-404B-D82AA4776D15}"/>
          </ac:picMkLst>
        </pc:picChg>
        <pc:picChg chg="del">
          <ac:chgData name="Jyoshika Barathimogan /IT" userId="030a70e2-882b-4926-8c0f-f05f628a2147" providerId="ADAL" clId="{D0F2D373-F539-4DAE-8C4F-D9FF5D62FD3C}" dt="2022-09-14T12:01:25.845" v="5394" actId="478"/>
          <ac:picMkLst>
            <pc:docMk/>
            <pc:sldMk cId="111435942" sldId="351"/>
            <ac:picMk id="5" creationId="{15345A2B-0C14-2CF3-3D53-EF6933AF44CF}"/>
          </ac:picMkLst>
        </pc:picChg>
        <pc:picChg chg="add mod">
          <ac:chgData name="Jyoshika Barathimogan /IT" userId="030a70e2-882b-4926-8c0f-f05f628a2147" providerId="ADAL" clId="{D0F2D373-F539-4DAE-8C4F-D9FF5D62FD3C}" dt="2022-09-14T12:04:40.970" v="5450" actId="164"/>
          <ac:picMkLst>
            <pc:docMk/>
            <pc:sldMk cId="111435942" sldId="351"/>
            <ac:picMk id="6" creationId="{A7D51697-CFC2-E114-19EA-430FE84D0CAB}"/>
          </ac:picMkLst>
        </pc:picChg>
        <pc:picChg chg="add mod modCrop">
          <ac:chgData name="Jyoshika Barathimogan /IT" userId="030a70e2-882b-4926-8c0f-f05f628a2147" providerId="ADAL" clId="{D0F2D373-F539-4DAE-8C4F-D9FF5D62FD3C}" dt="2022-09-14T12:04:40.970" v="5450" actId="164"/>
          <ac:picMkLst>
            <pc:docMk/>
            <pc:sldMk cId="111435942" sldId="351"/>
            <ac:picMk id="10" creationId="{B7752A06-9F29-01FA-3C7D-1A5139FCD8BF}"/>
          </ac:picMkLst>
        </pc:picChg>
        <pc:picChg chg="add mod modCrop">
          <ac:chgData name="Jyoshika Barathimogan /IT" userId="030a70e2-882b-4926-8c0f-f05f628a2147" providerId="ADAL" clId="{D0F2D373-F539-4DAE-8C4F-D9FF5D62FD3C}" dt="2022-09-14T12:04:40.970" v="5450" actId="164"/>
          <ac:picMkLst>
            <pc:docMk/>
            <pc:sldMk cId="111435942" sldId="351"/>
            <ac:picMk id="12" creationId="{5484FC80-345D-4B42-7656-9C9C3989ED4F}"/>
          </ac:picMkLst>
        </pc:picChg>
        <pc:picChg chg="add mod">
          <ac:chgData name="Jyoshika Barathimogan /IT" userId="030a70e2-882b-4926-8c0f-f05f628a2147" providerId="ADAL" clId="{D0F2D373-F539-4DAE-8C4F-D9FF5D62FD3C}" dt="2022-09-14T12:07:17.181" v="5475" actId="1076"/>
          <ac:picMkLst>
            <pc:docMk/>
            <pc:sldMk cId="111435942" sldId="351"/>
            <ac:picMk id="15" creationId="{21B8DB18-CF15-A05F-ABEB-C93B27AECF46}"/>
          </ac:picMkLst>
        </pc:picChg>
        <pc:picChg chg="mod">
          <ac:chgData name="Jyoshika Barathimogan /IT" userId="030a70e2-882b-4926-8c0f-f05f628a2147" providerId="ADAL" clId="{D0F2D373-F539-4DAE-8C4F-D9FF5D62FD3C}" dt="2022-09-14T12:00:40.013" v="5385" actId="1076"/>
          <ac:picMkLst>
            <pc:docMk/>
            <pc:sldMk cId="111435942" sldId="351"/>
            <ac:picMk id="19" creationId="{19F3B388-96CB-274D-D020-C39FED05BC57}"/>
          </ac:picMkLst>
        </pc:picChg>
        <pc:picChg chg="add del mod">
          <ac:chgData name="Jyoshika Barathimogan /IT" userId="030a70e2-882b-4926-8c0f-f05f628a2147" providerId="ADAL" clId="{D0F2D373-F539-4DAE-8C4F-D9FF5D62FD3C}" dt="2022-09-14T12:09:36.065" v="5499" actId="478"/>
          <ac:picMkLst>
            <pc:docMk/>
            <pc:sldMk cId="111435942" sldId="351"/>
            <ac:picMk id="22" creationId="{98C62AE8-9D5B-561F-6BFD-D365649875F5}"/>
          </ac:picMkLst>
        </pc:picChg>
        <pc:picChg chg="add mod modCrop">
          <ac:chgData name="Jyoshika Barathimogan /IT" userId="030a70e2-882b-4926-8c0f-f05f628a2147" providerId="ADAL" clId="{D0F2D373-F539-4DAE-8C4F-D9FF5D62FD3C}" dt="2022-09-14T12:10:12.768" v="5510" actId="1076"/>
          <ac:picMkLst>
            <pc:docMk/>
            <pc:sldMk cId="111435942" sldId="351"/>
            <ac:picMk id="26" creationId="{8A3BF39E-2446-E7FB-3D13-928BA8122703}"/>
          </ac:picMkLst>
        </pc:picChg>
      </pc:sldChg>
      <pc:sldChg chg="delSp add del mod delAnim">
        <pc:chgData name="Jyoshika Barathimogan /IT" userId="030a70e2-882b-4926-8c0f-f05f628a2147" providerId="ADAL" clId="{D0F2D373-F539-4DAE-8C4F-D9FF5D62FD3C}" dt="2022-09-14T11:59:18.923" v="5366" actId="47"/>
        <pc:sldMkLst>
          <pc:docMk/>
          <pc:sldMk cId="3785356408" sldId="351"/>
        </pc:sldMkLst>
        <pc:picChg chg="del">
          <ac:chgData name="Jyoshika Barathimogan /IT" userId="030a70e2-882b-4926-8c0f-f05f628a2147" providerId="ADAL" clId="{D0F2D373-F539-4DAE-8C4F-D9FF5D62FD3C}" dt="2022-09-14T11:59:15.052" v="5365" actId="478"/>
          <ac:picMkLst>
            <pc:docMk/>
            <pc:sldMk cId="3785356408" sldId="351"/>
            <ac:picMk id="28" creationId="{45D961AD-64A5-A94F-120D-37FF48F4549E}"/>
          </ac:picMkLst>
        </pc:picChg>
      </pc:sldChg>
      <pc:sldChg chg="modSp add mod ord">
        <pc:chgData name="Jyoshika Barathimogan /IT" userId="030a70e2-882b-4926-8c0f-f05f628a2147" providerId="ADAL" clId="{D0F2D373-F539-4DAE-8C4F-D9FF5D62FD3C}" dt="2022-09-14T12:18:37.303" v="5673" actId="20577"/>
        <pc:sldMkLst>
          <pc:docMk/>
          <pc:sldMk cId="4293940475" sldId="353"/>
        </pc:sldMkLst>
        <pc:spChg chg="mod">
          <ac:chgData name="Jyoshika Barathimogan /IT" userId="030a70e2-882b-4926-8c0f-f05f628a2147" providerId="ADAL" clId="{D0F2D373-F539-4DAE-8C4F-D9FF5D62FD3C}" dt="2022-09-14T12:18:37.303" v="5673" actId="20577"/>
          <ac:spMkLst>
            <pc:docMk/>
            <pc:sldMk cId="4293940475" sldId="353"/>
            <ac:spMk id="571" creationId="{00000000-0000-0000-0000-000000000000}"/>
          </ac:spMkLst>
        </pc:spChg>
      </pc:sldChg>
      <pc:sldChg chg="modSp add mod ord">
        <pc:chgData name="Jyoshika Barathimogan /IT" userId="030a70e2-882b-4926-8c0f-f05f628a2147" providerId="ADAL" clId="{D0F2D373-F539-4DAE-8C4F-D9FF5D62FD3C}" dt="2022-09-14T12:18:49.256" v="5684" actId="20577"/>
        <pc:sldMkLst>
          <pc:docMk/>
          <pc:sldMk cId="1721760634" sldId="354"/>
        </pc:sldMkLst>
        <pc:spChg chg="mod">
          <ac:chgData name="Jyoshika Barathimogan /IT" userId="030a70e2-882b-4926-8c0f-f05f628a2147" providerId="ADAL" clId="{D0F2D373-F539-4DAE-8C4F-D9FF5D62FD3C}" dt="2022-09-14T12:18:49.256" v="5684" actId="20577"/>
          <ac:spMkLst>
            <pc:docMk/>
            <pc:sldMk cId="1721760634" sldId="354"/>
            <ac:spMk id="571" creationId="{00000000-0000-0000-0000-000000000000}"/>
          </ac:spMkLst>
        </pc:spChg>
      </pc:sldChg>
      <pc:sldChg chg="modSp add mod ord">
        <pc:chgData name="Jyoshika Barathimogan /IT" userId="030a70e2-882b-4926-8c0f-f05f628a2147" providerId="ADAL" clId="{D0F2D373-F539-4DAE-8C4F-D9FF5D62FD3C}" dt="2022-09-14T12:19:10.439" v="5700" actId="20577"/>
        <pc:sldMkLst>
          <pc:docMk/>
          <pc:sldMk cId="1178428907" sldId="355"/>
        </pc:sldMkLst>
        <pc:spChg chg="mod">
          <ac:chgData name="Jyoshika Barathimogan /IT" userId="030a70e2-882b-4926-8c0f-f05f628a2147" providerId="ADAL" clId="{D0F2D373-F539-4DAE-8C4F-D9FF5D62FD3C}" dt="2022-09-14T12:19:10.439" v="5700" actId="20577"/>
          <ac:spMkLst>
            <pc:docMk/>
            <pc:sldMk cId="1178428907" sldId="355"/>
            <ac:spMk id="571" creationId="{00000000-0000-0000-0000-000000000000}"/>
          </ac:spMkLst>
        </pc:spChg>
      </pc:sldChg>
      <pc:sldChg chg="modSp add mod ord">
        <pc:chgData name="Jyoshika Barathimogan /IT" userId="030a70e2-882b-4926-8c0f-f05f628a2147" providerId="ADAL" clId="{D0F2D373-F539-4DAE-8C4F-D9FF5D62FD3C}" dt="2022-09-14T12:19:05.652" v="5695" actId="20577"/>
        <pc:sldMkLst>
          <pc:docMk/>
          <pc:sldMk cId="1595518554" sldId="356"/>
        </pc:sldMkLst>
        <pc:spChg chg="mod">
          <ac:chgData name="Jyoshika Barathimogan /IT" userId="030a70e2-882b-4926-8c0f-f05f628a2147" providerId="ADAL" clId="{D0F2D373-F539-4DAE-8C4F-D9FF5D62FD3C}" dt="2022-09-14T12:19:05.652" v="5695" actId="20577"/>
          <ac:spMkLst>
            <pc:docMk/>
            <pc:sldMk cId="1595518554" sldId="356"/>
            <ac:spMk id="571" creationId="{00000000-0000-0000-0000-000000000000}"/>
          </ac:spMkLst>
        </pc:spChg>
      </pc:sldChg>
      <pc:sldChg chg="modSp add del mod ord">
        <pc:chgData name="Jyoshika Barathimogan /IT" userId="030a70e2-882b-4926-8c0f-f05f628a2147" providerId="ADAL" clId="{D0F2D373-F539-4DAE-8C4F-D9FF5D62FD3C}" dt="2022-09-14T13:48:29.003" v="8580" actId="47"/>
        <pc:sldMkLst>
          <pc:docMk/>
          <pc:sldMk cId="3055676970" sldId="357"/>
        </pc:sldMkLst>
        <pc:spChg chg="mod">
          <ac:chgData name="Jyoshika Barathimogan /IT" userId="030a70e2-882b-4926-8c0f-f05f628a2147" providerId="ADAL" clId="{D0F2D373-F539-4DAE-8C4F-D9FF5D62FD3C}" dt="2022-09-14T12:22:35.538" v="5739" actId="313"/>
          <ac:spMkLst>
            <pc:docMk/>
            <pc:sldMk cId="3055676970" sldId="357"/>
            <ac:spMk id="348" creationId="{00000000-0000-0000-0000-000000000000}"/>
          </ac:spMkLst>
        </pc:spChg>
        <pc:spChg chg="mod">
          <ac:chgData name="Jyoshika Barathimogan /IT" userId="030a70e2-882b-4926-8c0f-f05f628a2147" providerId="ADAL" clId="{D0F2D373-F539-4DAE-8C4F-D9FF5D62FD3C}" dt="2022-09-14T12:23:14.237" v="5766" actId="14100"/>
          <ac:spMkLst>
            <pc:docMk/>
            <pc:sldMk cId="3055676970" sldId="357"/>
            <ac:spMk id="351" creationId="{00000000-0000-0000-0000-000000000000}"/>
          </ac:spMkLst>
        </pc:spChg>
      </pc:sldChg>
      <pc:sldChg chg="addSp delSp modSp add mod ord delAnim modNotesTx">
        <pc:chgData name="Jyoshika Barathimogan /IT" userId="030a70e2-882b-4926-8c0f-f05f628a2147" providerId="ADAL" clId="{D0F2D373-F539-4DAE-8C4F-D9FF5D62FD3C}" dt="2022-09-14T15:01:56.248" v="8785" actId="1076"/>
        <pc:sldMkLst>
          <pc:docMk/>
          <pc:sldMk cId="2578978738" sldId="358"/>
        </pc:sldMkLst>
        <pc:spChg chg="add mod">
          <ac:chgData name="Jyoshika Barathimogan /IT" userId="030a70e2-882b-4926-8c0f-f05f628a2147" providerId="ADAL" clId="{D0F2D373-F539-4DAE-8C4F-D9FF5D62FD3C}" dt="2022-09-14T15:01:56.248" v="8785" actId="1076"/>
          <ac:spMkLst>
            <pc:docMk/>
            <pc:sldMk cId="2578978738" sldId="358"/>
            <ac:spMk id="2" creationId="{2DB4FAE2-153F-BF3A-13E4-33FF310154C7}"/>
          </ac:spMkLst>
        </pc:spChg>
        <pc:spChg chg="add del mod">
          <ac:chgData name="Jyoshika Barathimogan /IT" userId="030a70e2-882b-4926-8c0f-f05f628a2147" providerId="ADAL" clId="{D0F2D373-F539-4DAE-8C4F-D9FF5D62FD3C}" dt="2022-09-14T12:23:28.595" v="5771" actId="478"/>
          <ac:spMkLst>
            <pc:docMk/>
            <pc:sldMk cId="2578978738" sldId="358"/>
            <ac:spMk id="3" creationId="{715E33E0-2DE8-A654-2BFB-8A3B52F19656}"/>
          </ac:spMkLst>
        </pc:spChg>
        <pc:spChg chg="add mod">
          <ac:chgData name="Jyoshika Barathimogan /IT" userId="030a70e2-882b-4926-8c0f-f05f628a2147" providerId="ADAL" clId="{D0F2D373-F539-4DAE-8C4F-D9FF5D62FD3C}" dt="2022-09-14T12:51:37.289" v="7587" actId="313"/>
          <ac:spMkLst>
            <pc:docMk/>
            <pc:sldMk cId="2578978738" sldId="358"/>
            <ac:spMk id="4" creationId="{47E626F1-2232-EE0D-AB1D-D8BA6F2A2E03}"/>
          </ac:spMkLst>
        </pc:spChg>
        <pc:spChg chg="mod">
          <ac:chgData name="Jyoshika Barathimogan /IT" userId="030a70e2-882b-4926-8c0f-f05f628a2147" providerId="ADAL" clId="{D0F2D373-F539-4DAE-8C4F-D9FF5D62FD3C}" dt="2022-09-14T12:23:39.540" v="5776"/>
          <ac:spMkLst>
            <pc:docMk/>
            <pc:sldMk cId="2578978738" sldId="358"/>
            <ac:spMk id="7" creationId="{4DF8C3C8-9E4C-6739-CD8B-FDC5CB39071F}"/>
          </ac:spMkLst>
        </pc:spChg>
        <pc:spChg chg="mod">
          <ac:chgData name="Jyoshika Barathimogan /IT" userId="030a70e2-882b-4926-8c0f-f05f628a2147" providerId="ADAL" clId="{D0F2D373-F539-4DAE-8C4F-D9FF5D62FD3C}" dt="2022-09-14T12:23:39.540" v="5776"/>
          <ac:spMkLst>
            <pc:docMk/>
            <pc:sldMk cId="2578978738" sldId="358"/>
            <ac:spMk id="8" creationId="{00B4F511-61E2-7105-66DA-FC66236204DE}"/>
          </ac:spMkLst>
        </pc:spChg>
        <pc:spChg chg="add mod">
          <ac:chgData name="Jyoshika Barathimogan /IT" userId="030a70e2-882b-4926-8c0f-f05f628a2147" providerId="ADAL" clId="{D0F2D373-F539-4DAE-8C4F-D9FF5D62FD3C}" dt="2022-09-14T12:54:16.015" v="7603" actId="1076"/>
          <ac:spMkLst>
            <pc:docMk/>
            <pc:sldMk cId="2578978738" sldId="358"/>
            <ac:spMk id="9" creationId="{526B3EA0-D2B8-050A-FEF0-E32F107B3ED8}"/>
          </ac:spMkLst>
        </pc:spChg>
        <pc:spChg chg="add del mod">
          <ac:chgData name="Jyoshika Barathimogan /IT" userId="030a70e2-882b-4926-8c0f-f05f628a2147" providerId="ADAL" clId="{D0F2D373-F539-4DAE-8C4F-D9FF5D62FD3C}" dt="2022-09-14T12:24:17.318" v="5789" actId="478"/>
          <ac:spMkLst>
            <pc:docMk/>
            <pc:sldMk cId="2578978738" sldId="358"/>
            <ac:spMk id="11" creationId="{6AB8C87C-2CD1-4724-72AE-89C517CED6CE}"/>
          </ac:spMkLst>
        </pc:spChg>
        <pc:spChg chg="add del mod">
          <ac:chgData name="Jyoshika Barathimogan /IT" userId="030a70e2-882b-4926-8c0f-f05f628a2147" providerId="ADAL" clId="{D0F2D373-F539-4DAE-8C4F-D9FF5D62FD3C}" dt="2022-09-14T12:54:08.629" v="7599" actId="478"/>
          <ac:spMkLst>
            <pc:docMk/>
            <pc:sldMk cId="2578978738" sldId="358"/>
            <ac:spMk id="13" creationId="{680353E8-26D3-AFD8-4531-3CE129A980CB}"/>
          </ac:spMkLst>
        </pc:spChg>
        <pc:spChg chg="add del mod">
          <ac:chgData name="Jyoshika Barathimogan /IT" userId="030a70e2-882b-4926-8c0f-f05f628a2147" providerId="ADAL" clId="{D0F2D373-F539-4DAE-8C4F-D9FF5D62FD3C}" dt="2022-09-14T12:54:04.845" v="7597" actId="478"/>
          <ac:spMkLst>
            <pc:docMk/>
            <pc:sldMk cId="2578978738" sldId="358"/>
            <ac:spMk id="15" creationId="{FE27E019-502A-174F-DB5D-E0E9C9255484}"/>
          </ac:spMkLst>
        </pc:spChg>
        <pc:spChg chg="del">
          <ac:chgData name="Jyoshika Barathimogan /IT" userId="030a70e2-882b-4926-8c0f-f05f628a2147" providerId="ADAL" clId="{D0F2D373-F539-4DAE-8C4F-D9FF5D62FD3C}" dt="2022-09-14T12:23:25.544" v="5770" actId="478"/>
          <ac:spMkLst>
            <pc:docMk/>
            <pc:sldMk cId="2578978738" sldId="358"/>
            <ac:spMk id="16" creationId="{E12B2E63-5BA3-4D38-1145-6F24C7A6EE05}"/>
          </ac:spMkLst>
        </pc:spChg>
        <pc:spChg chg="add del mod">
          <ac:chgData name="Jyoshika Barathimogan /IT" userId="030a70e2-882b-4926-8c0f-f05f628a2147" providerId="ADAL" clId="{D0F2D373-F539-4DAE-8C4F-D9FF5D62FD3C}" dt="2022-09-14T12:54:08.629" v="7599" actId="478"/>
          <ac:spMkLst>
            <pc:docMk/>
            <pc:sldMk cId="2578978738" sldId="358"/>
            <ac:spMk id="18" creationId="{0BAFE0B7-62F6-632A-68E3-FB4F10CD2834}"/>
          </ac:spMkLst>
        </pc:spChg>
        <pc:spChg chg="add del mod">
          <ac:chgData name="Jyoshika Barathimogan /IT" userId="030a70e2-882b-4926-8c0f-f05f628a2147" providerId="ADAL" clId="{D0F2D373-F539-4DAE-8C4F-D9FF5D62FD3C}" dt="2022-09-14T12:54:01.364" v="7594" actId="478"/>
          <ac:spMkLst>
            <pc:docMk/>
            <pc:sldMk cId="2578978738" sldId="358"/>
            <ac:spMk id="19" creationId="{11BFE2C7-53C9-BF35-CE3C-8CC25AE15D49}"/>
          </ac:spMkLst>
        </pc:spChg>
        <pc:spChg chg="add del mod">
          <ac:chgData name="Jyoshika Barathimogan /IT" userId="030a70e2-882b-4926-8c0f-f05f628a2147" providerId="ADAL" clId="{D0F2D373-F539-4DAE-8C4F-D9FF5D62FD3C}" dt="2022-09-14T12:54:08.629" v="7599" actId="478"/>
          <ac:spMkLst>
            <pc:docMk/>
            <pc:sldMk cId="2578978738" sldId="358"/>
            <ac:spMk id="21" creationId="{0BB3D316-FF1E-75D4-B11B-1C1A791B64C3}"/>
          </ac:spMkLst>
        </pc:spChg>
        <pc:spChg chg="del">
          <ac:chgData name="Jyoshika Barathimogan /IT" userId="030a70e2-882b-4926-8c0f-f05f628a2147" providerId="ADAL" clId="{D0F2D373-F539-4DAE-8C4F-D9FF5D62FD3C}" dt="2022-09-14T12:23:25.544" v="5770" actId="478"/>
          <ac:spMkLst>
            <pc:docMk/>
            <pc:sldMk cId="2578978738" sldId="358"/>
            <ac:spMk id="24" creationId="{860AC9B7-B6DF-7F19-3F9B-FFBD8875B366}"/>
          </ac:spMkLst>
        </pc:spChg>
        <pc:spChg chg="add del mod">
          <ac:chgData name="Jyoshika Barathimogan /IT" userId="030a70e2-882b-4926-8c0f-f05f628a2147" providerId="ADAL" clId="{D0F2D373-F539-4DAE-8C4F-D9FF5D62FD3C}" dt="2022-09-14T12:54:10.534" v="7600" actId="478"/>
          <ac:spMkLst>
            <pc:docMk/>
            <pc:sldMk cId="2578978738" sldId="358"/>
            <ac:spMk id="25" creationId="{EE9D38B7-FCCE-7131-7B0A-BB3B8B4A0D63}"/>
          </ac:spMkLst>
        </pc:spChg>
        <pc:spChg chg="add del mod">
          <ac:chgData name="Jyoshika Barathimogan /IT" userId="030a70e2-882b-4926-8c0f-f05f628a2147" providerId="ADAL" clId="{D0F2D373-F539-4DAE-8C4F-D9FF5D62FD3C}" dt="2022-09-14T12:54:08.629" v="7599" actId="478"/>
          <ac:spMkLst>
            <pc:docMk/>
            <pc:sldMk cId="2578978738" sldId="358"/>
            <ac:spMk id="27" creationId="{F1FFB56C-17C0-768D-6BB7-C03DB678ED88}"/>
          </ac:spMkLst>
        </pc:spChg>
        <pc:spChg chg="del">
          <ac:chgData name="Jyoshika Barathimogan /IT" userId="030a70e2-882b-4926-8c0f-f05f628a2147" providerId="ADAL" clId="{D0F2D373-F539-4DAE-8C4F-D9FF5D62FD3C}" dt="2022-09-14T12:23:25.544" v="5770" actId="478"/>
          <ac:spMkLst>
            <pc:docMk/>
            <pc:sldMk cId="2578978738" sldId="358"/>
            <ac:spMk id="31" creationId="{188193AA-9488-8657-47ED-25B9AC80F092}"/>
          </ac:spMkLst>
        </pc:spChg>
        <pc:spChg chg="del">
          <ac:chgData name="Jyoshika Barathimogan /IT" userId="030a70e2-882b-4926-8c0f-f05f628a2147" providerId="ADAL" clId="{D0F2D373-F539-4DAE-8C4F-D9FF5D62FD3C}" dt="2022-09-14T12:23:34.305" v="5775" actId="478"/>
          <ac:spMkLst>
            <pc:docMk/>
            <pc:sldMk cId="2578978738" sldId="358"/>
            <ac:spMk id="33" creationId="{09CD72E5-4A08-944A-BED5-7128A700AB2D}"/>
          </ac:spMkLst>
        </pc:spChg>
        <pc:spChg chg="del mod">
          <ac:chgData name="Jyoshika Barathimogan /IT" userId="030a70e2-882b-4926-8c0f-f05f628a2147" providerId="ADAL" clId="{D0F2D373-F539-4DAE-8C4F-D9FF5D62FD3C}" dt="2022-09-14T12:23:22.949" v="5769" actId="478"/>
          <ac:spMkLst>
            <pc:docMk/>
            <pc:sldMk cId="2578978738" sldId="358"/>
            <ac:spMk id="45" creationId="{5303D8F7-35CA-F830-5C33-61C7F88D15E7}"/>
          </ac:spMkLst>
        </pc:spChg>
        <pc:grpChg chg="add mod">
          <ac:chgData name="Jyoshika Barathimogan /IT" userId="030a70e2-882b-4926-8c0f-f05f628a2147" providerId="ADAL" clId="{D0F2D373-F539-4DAE-8C4F-D9FF5D62FD3C}" dt="2022-09-14T12:23:43.863" v="5777" actId="1076"/>
          <ac:grpSpMkLst>
            <pc:docMk/>
            <pc:sldMk cId="2578978738" sldId="358"/>
            <ac:grpSpMk id="6" creationId="{3A3F9483-D5B7-9816-BA49-EB6811BFC01C}"/>
          </ac:grpSpMkLst>
        </pc:grpChg>
        <pc:picChg chg="del">
          <ac:chgData name="Jyoshika Barathimogan /IT" userId="030a70e2-882b-4926-8c0f-f05f628a2147" providerId="ADAL" clId="{D0F2D373-F539-4DAE-8C4F-D9FF5D62FD3C}" dt="2022-09-14T12:23:30.550" v="5774" actId="478"/>
          <ac:picMkLst>
            <pc:docMk/>
            <pc:sldMk cId="2578978738" sldId="358"/>
            <ac:picMk id="5" creationId="{15345A2B-0C14-2CF3-3D53-EF6933AF44CF}"/>
          </ac:picMkLst>
        </pc:picChg>
        <pc:picChg chg="del">
          <ac:chgData name="Jyoshika Barathimogan /IT" userId="030a70e2-882b-4926-8c0f-f05f628a2147" providerId="ADAL" clId="{D0F2D373-F539-4DAE-8C4F-D9FF5D62FD3C}" dt="2022-09-14T12:23:29.898" v="5773" actId="478"/>
          <ac:picMkLst>
            <pc:docMk/>
            <pc:sldMk cId="2578978738" sldId="358"/>
            <ac:picMk id="22" creationId="{B9C1A976-039D-280E-387C-1B12147CC5E8}"/>
          </ac:picMkLst>
        </pc:picChg>
        <pc:picChg chg="del">
          <ac:chgData name="Jyoshika Barathimogan /IT" userId="030a70e2-882b-4926-8c0f-f05f628a2147" providerId="ADAL" clId="{D0F2D373-F539-4DAE-8C4F-D9FF5D62FD3C}" dt="2022-09-14T12:23:29.392" v="5772" actId="478"/>
          <ac:picMkLst>
            <pc:docMk/>
            <pc:sldMk cId="2578978738" sldId="358"/>
            <ac:picMk id="30" creationId="{6C73A66E-5223-5E8F-BFEB-A2A274ADAA44}"/>
          </ac:picMkLst>
        </pc:picChg>
      </pc:sldChg>
      <pc:sldChg chg="addSp modSp del">
        <pc:chgData name="Jyoshika Barathimogan /IT" userId="030a70e2-882b-4926-8c0f-f05f628a2147" providerId="ADAL" clId="{D0F2D373-F539-4DAE-8C4F-D9FF5D62FD3C}" dt="2022-09-14T14:32:26.367" v="8639" actId="47"/>
        <pc:sldMkLst>
          <pc:docMk/>
          <pc:sldMk cId="3040000261" sldId="359"/>
        </pc:sldMkLst>
        <pc:spChg chg="mod">
          <ac:chgData name="Jyoshika Barathimogan /IT" userId="030a70e2-882b-4926-8c0f-f05f628a2147" providerId="ADAL" clId="{D0F2D373-F539-4DAE-8C4F-D9FF5D62FD3C}" dt="2022-09-14T13:27:26.538" v="8412" actId="164"/>
          <ac:spMkLst>
            <pc:docMk/>
            <pc:sldMk cId="3040000261" sldId="359"/>
            <ac:spMk id="2" creationId="{4E3A5C04-C038-21C4-0E32-815B44CB70E8}"/>
          </ac:spMkLst>
        </pc:spChg>
        <pc:spChg chg="mod">
          <ac:chgData name="Jyoshika Barathimogan /IT" userId="030a70e2-882b-4926-8c0f-f05f628a2147" providerId="ADAL" clId="{D0F2D373-F539-4DAE-8C4F-D9FF5D62FD3C}" dt="2022-09-14T13:27:26.538" v="8412" actId="164"/>
          <ac:spMkLst>
            <pc:docMk/>
            <pc:sldMk cId="3040000261" sldId="359"/>
            <ac:spMk id="3" creationId="{F63BE13C-B629-3889-4019-9045C96CF6C3}"/>
          </ac:spMkLst>
        </pc:spChg>
        <pc:spChg chg="mod">
          <ac:chgData name="Jyoshika Barathimogan /IT" userId="030a70e2-882b-4926-8c0f-f05f628a2147" providerId="ADAL" clId="{D0F2D373-F539-4DAE-8C4F-D9FF5D62FD3C}" dt="2022-09-14T13:27:26.538" v="8412" actId="164"/>
          <ac:spMkLst>
            <pc:docMk/>
            <pc:sldMk cId="3040000261" sldId="359"/>
            <ac:spMk id="5" creationId="{547EA694-1927-0596-1447-610942A4A65A}"/>
          </ac:spMkLst>
        </pc:spChg>
        <pc:spChg chg="mod">
          <ac:chgData name="Jyoshika Barathimogan /IT" userId="030a70e2-882b-4926-8c0f-f05f628a2147" providerId="ADAL" clId="{D0F2D373-F539-4DAE-8C4F-D9FF5D62FD3C}" dt="2022-09-14T13:27:26.538" v="8412" actId="164"/>
          <ac:spMkLst>
            <pc:docMk/>
            <pc:sldMk cId="3040000261" sldId="359"/>
            <ac:spMk id="6" creationId="{C6415FF2-51D2-5696-39E4-358556E1B0D5}"/>
          </ac:spMkLst>
        </pc:spChg>
        <pc:spChg chg="mod">
          <ac:chgData name="Jyoshika Barathimogan /IT" userId="030a70e2-882b-4926-8c0f-f05f628a2147" providerId="ADAL" clId="{D0F2D373-F539-4DAE-8C4F-D9FF5D62FD3C}" dt="2022-09-14T13:27:26.538" v="8412" actId="164"/>
          <ac:spMkLst>
            <pc:docMk/>
            <pc:sldMk cId="3040000261" sldId="359"/>
            <ac:spMk id="7" creationId="{11CFDBC8-BF6C-E319-DA6F-E545EB9E35D1}"/>
          </ac:spMkLst>
        </pc:spChg>
        <pc:spChg chg="mod">
          <ac:chgData name="Jyoshika Barathimogan /IT" userId="030a70e2-882b-4926-8c0f-f05f628a2147" providerId="ADAL" clId="{D0F2D373-F539-4DAE-8C4F-D9FF5D62FD3C}" dt="2022-09-14T13:27:26.538" v="8412" actId="164"/>
          <ac:spMkLst>
            <pc:docMk/>
            <pc:sldMk cId="3040000261" sldId="359"/>
            <ac:spMk id="8" creationId="{AD9C77B0-C40D-F81B-721D-AFD9EE84A8E6}"/>
          </ac:spMkLst>
        </pc:spChg>
        <pc:spChg chg="mod">
          <ac:chgData name="Jyoshika Barathimogan /IT" userId="030a70e2-882b-4926-8c0f-f05f628a2147" providerId="ADAL" clId="{D0F2D373-F539-4DAE-8C4F-D9FF5D62FD3C}" dt="2022-09-14T13:27:26.538" v="8412" actId="164"/>
          <ac:spMkLst>
            <pc:docMk/>
            <pc:sldMk cId="3040000261" sldId="359"/>
            <ac:spMk id="9" creationId="{409E12FA-FA29-E566-14BD-B1AC08D966FC}"/>
          </ac:spMkLst>
        </pc:spChg>
        <pc:spChg chg="mod">
          <ac:chgData name="Jyoshika Barathimogan /IT" userId="030a70e2-882b-4926-8c0f-f05f628a2147" providerId="ADAL" clId="{D0F2D373-F539-4DAE-8C4F-D9FF5D62FD3C}" dt="2022-09-14T13:27:26.538" v="8412" actId="164"/>
          <ac:spMkLst>
            <pc:docMk/>
            <pc:sldMk cId="3040000261" sldId="359"/>
            <ac:spMk id="10" creationId="{1E1ED6F7-D775-26CE-34D7-384747ABE110}"/>
          </ac:spMkLst>
        </pc:spChg>
        <pc:spChg chg="mod">
          <ac:chgData name="Jyoshika Barathimogan /IT" userId="030a70e2-882b-4926-8c0f-f05f628a2147" providerId="ADAL" clId="{D0F2D373-F539-4DAE-8C4F-D9FF5D62FD3C}" dt="2022-09-14T13:27:26.538" v="8412" actId="164"/>
          <ac:spMkLst>
            <pc:docMk/>
            <pc:sldMk cId="3040000261" sldId="359"/>
            <ac:spMk id="13" creationId="{D2F2CF69-F316-0774-E81F-E065FAA7784E}"/>
          </ac:spMkLst>
        </pc:spChg>
        <pc:spChg chg="mod">
          <ac:chgData name="Jyoshika Barathimogan /IT" userId="030a70e2-882b-4926-8c0f-f05f628a2147" providerId="ADAL" clId="{D0F2D373-F539-4DAE-8C4F-D9FF5D62FD3C}" dt="2022-09-14T13:27:26.538" v="8412" actId="164"/>
          <ac:spMkLst>
            <pc:docMk/>
            <pc:sldMk cId="3040000261" sldId="359"/>
            <ac:spMk id="14" creationId="{0B6F5E4D-2C86-60EC-18C2-7CE0035C2B02}"/>
          </ac:spMkLst>
        </pc:spChg>
        <pc:spChg chg="mod">
          <ac:chgData name="Jyoshika Barathimogan /IT" userId="030a70e2-882b-4926-8c0f-f05f628a2147" providerId="ADAL" clId="{D0F2D373-F539-4DAE-8C4F-D9FF5D62FD3C}" dt="2022-09-14T13:27:26.538" v="8412" actId="164"/>
          <ac:spMkLst>
            <pc:docMk/>
            <pc:sldMk cId="3040000261" sldId="359"/>
            <ac:spMk id="15" creationId="{FCE9844D-29DF-6EEA-2BA0-869AA56D6C91}"/>
          </ac:spMkLst>
        </pc:spChg>
        <pc:spChg chg="mod">
          <ac:chgData name="Jyoshika Barathimogan /IT" userId="030a70e2-882b-4926-8c0f-f05f628a2147" providerId="ADAL" clId="{D0F2D373-F539-4DAE-8C4F-D9FF5D62FD3C}" dt="2022-09-14T13:27:26.538" v="8412" actId="164"/>
          <ac:spMkLst>
            <pc:docMk/>
            <pc:sldMk cId="3040000261" sldId="359"/>
            <ac:spMk id="16" creationId="{3AA8D8DB-9771-EC91-D3B2-94047A864655}"/>
          </ac:spMkLst>
        </pc:spChg>
        <pc:spChg chg="mod">
          <ac:chgData name="Jyoshika Barathimogan /IT" userId="030a70e2-882b-4926-8c0f-f05f628a2147" providerId="ADAL" clId="{D0F2D373-F539-4DAE-8C4F-D9FF5D62FD3C}" dt="2022-09-14T13:27:26.538" v="8412" actId="164"/>
          <ac:spMkLst>
            <pc:docMk/>
            <pc:sldMk cId="3040000261" sldId="359"/>
            <ac:spMk id="21" creationId="{5659D540-7E3D-28B8-F3BF-3A0CD91BA2FC}"/>
          </ac:spMkLst>
        </pc:spChg>
        <pc:spChg chg="mod">
          <ac:chgData name="Jyoshika Barathimogan /IT" userId="030a70e2-882b-4926-8c0f-f05f628a2147" providerId="ADAL" clId="{D0F2D373-F539-4DAE-8C4F-D9FF5D62FD3C}" dt="2022-09-14T13:27:26.538" v="8412" actId="164"/>
          <ac:spMkLst>
            <pc:docMk/>
            <pc:sldMk cId="3040000261" sldId="359"/>
            <ac:spMk id="22" creationId="{F5DFE716-C0EF-8DB2-8CFB-27D64015833C}"/>
          </ac:spMkLst>
        </pc:spChg>
        <pc:spChg chg="mod">
          <ac:chgData name="Jyoshika Barathimogan /IT" userId="030a70e2-882b-4926-8c0f-f05f628a2147" providerId="ADAL" clId="{D0F2D373-F539-4DAE-8C4F-D9FF5D62FD3C}" dt="2022-09-14T13:27:26.538" v="8412" actId="164"/>
          <ac:spMkLst>
            <pc:docMk/>
            <pc:sldMk cId="3040000261" sldId="359"/>
            <ac:spMk id="23" creationId="{F0FA13BF-DE39-4152-D778-3AC6365511BE}"/>
          </ac:spMkLst>
        </pc:spChg>
        <pc:spChg chg="mod">
          <ac:chgData name="Jyoshika Barathimogan /IT" userId="030a70e2-882b-4926-8c0f-f05f628a2147" providerId="ADAL" clId="{D0F2D373-F539-4DAE-8C4F-D9FF5D62FD3C}" dt="2022-09-14T13:27:26.538" v="8412" actId="164"/>
          <ac:spMkLst>
            <pc:docMk/>
            <pc:sldMk cId="3040000261" sldId="359"/>
            <ac:spMk id="26" creationId="{ED0D6D56-7D9F-AB7C-E848-D86682A59FAF}"/>
          </ac:spMkLst>
        </pc:spChg>
        <pc:spChg chg="mod">
          <ac:chgData name="Jyoshika Barathimogan /IT" userId="030a70e2-882b-4926-8c0f-f05f628a2147" providerId="ADAL" clId="{D0F2D373-F539-4DAE-8C4F-D9FF5D62FD3C}" dt="2022-09-14T13:27:26.538" v="8412" actId="164"/>
          <ac:spMkLst>
            <pc:docMk/>
            <pc:sldMk cId="3040000261" sldId="359"/>
            <ac:spMk id="27" creationId="{29765ED7-6D69-4EDC-15F8-DC1C062250F6}"/>
          </ac:spMkLst>
        </pc:spChg>
        <pc:spChg chg="mod">
          <ac:chgData name="Jyoshika Barathimogan /IT" userId="030a70e2-882b-4926-8c0f-f05f628a2147" providerId="ADAL" clId="{D0F2D373-F539-4DAE-8C4F-D9FF5D62FD3C}" dt="2022-09-14T13:27:26.538" v="8412" actId="164"/>
          <ac:spMkLst>
            <pc:docMk/>
            <pc:sldMk cId="3040000261" sldId="359"/>
            <ac:spMk id="30" creationId="{A5CF1853-3A08-EA9A-F646-7178E2531BDC}"/>
          </ac:spMkLst>
        </pc:spChg>
        <pc:spChg chg="mod">
          <ac:chgData name="Jyoshika Barathimogan /IT" userId="030a70e2-882b-4926-8c0f-f05f628a2147" providerId="ADAL" clId="{D0F2D373-F539-4DAE-8C4F-D9FF5D62FD3C}" dt="2022-09-14T13:27:26.538" v="8412" actId="164"/>
          <ac:spMkLst>
            <pc:docMk/>
            <pc:sldMk cId="3040000261" sldId="359"/>
            <ac:spMk id="31" creationId="{6B47F78D-362A-6EB6-34F5-105B2CD3CC99}"/>
          </ac:spMkLst>
        </pc:spChg>
        <pc:spChg chg="mod">
          <ac:chgData name="Jyoshika Barathimogan /IT" userId="030a70e2-882b-4926-8c0f-f05f628a2147" providerId="ADAL" clId="{D0F2D373-F539-4DAE-8C4F-D9FF5D62FD3C}" dt="2022-09-14T13:27:26.538" v="8412" actId="164"/>
          <ac:spMkLst>
            <pc:docMk/>
            <pc:sldMk cId="3040000261" sldId="359"/>
            <ac:spMk id="32" creationId="{A3D130E4-40AA-0A5C-56BA-36C15BA9082D}"/>
          </ac:spMkLst>
        </pc:spChg>
        <pc:spChg chg="mod">
          <ac:chgData name="Jyoshika Barathimogan /IT" userId="030a70e2-882b-4926-8c0f-f05f628a2147" providerId="ADAL" clId="{D0F2D373-F539-4DAE-8C4F-D9FF5D62FD3C}" dt="2022-09-14T13:27:26.538" v="8412" actId="164"/>
          <ac:spMkLst>
            <pc:docMk/>
            <pc:sldMk cId="3040000261" sldId="359"/>
            <ac:spMk id="33" creationId="{FD4EBC62-4F60-A6C8-0F62-96A1D3CDADD8}"/>
          </ac:spMkLst>
        </pc:spChg>
        <pc:spChg chg="mod">
          <ac:chgData name="Jyoshika Barathimogan /IT" userId="030a70e2-882b-4926-8c0f-f05f628a2147" providerId="ADAL" clId="{D0F2D373-F539-4DAE-8C4F-D9FF5D62FD3C}" dt="2022-09-14T13:27:26.538" v="8412" actId="164"/>
          <ac:spMkLst>
            <pc:docMk/>
            <pc:sldMk cId="3040000261" sldId="359"/>
            <ac:spMk id="34" creationId="{7278A02E-4044-D326-E16B-02A6BDBE2C6B}"/>
          </ac:spMkLst>
        </pc:spChg>
        <pc:spChg chg="mod">
          <ac:chgData name="Jyoshika Barathimogan /IT" userId="030a70e2-882b-4926-8c0f-f05f628a2147" providerId="ADAL" clId="{D0F2D373-F539-4DAE-8C4F-D9FF5D62FD3C}" dt="2022-09-14T13:27:26.538" v="8412" actId="164"/>
          <ac:spMkLst>
            <pc:docMk/>
            <pc:sldMk cId="3040000261" sldId="359"/>
            <ac:spMk id="54" creationId="{3B7730B8-13FF-5BED-E307-0F6DC4745EC5}"/>
          </ac:spMkLst>
        </pc:spChg>
        <pc:spChg chg="mod">
          <ac:chgData name="Jyoshika Barathimogan /IT" userId="030a70e2-882b-4926-8c0f-f05f628a2147" providerId="ADAL" clId="{D0F2D373-F539-4DAE-8C4F-D9FF5D62FD3C}" dt="2022-09-14T13:27:26.538" v="8412" actId="164"/>
          <ac:spMkLst>
            <pc:docMk/>
            <pc:sldMk cId="3040000261" sldId="359"/>
            <ac:spMk id="55" creationId="{E4802345-458F-7FFF-527F-FB61B7AAEDB4}"/>
          </ac:spMkLst>
        </pc:spChg>
        <pc:spChg chg="mod">
          <ac:chgData name="Jyoshika Barathimogan /IT" userId="030a70e2-882b-4926-8c0f-f05f628a2147" providerId="ADAL" clId="{D0F2D373-F539-4DAE-8C4F-D9FF5D62FD3C}" dt="2022-09-14T13:27:26.538" v="8412" actId="164"/>
          <ac:spMkLst>
            <pc:docMk/>
            <pc:sldMk cId="3040000261" sldId="359"/>
            <ac:spMk id="56" creationId="{478E1547-8FF5-8076-714F-E5A90A9419F0}"/>
          </ac:spMkLst>
        </pc:spChg>
        <pc:spChg chg="mod">
          <ac:chgData name="Jyoshika Barathimogan /IT" userId="030a70e2-882b-4926-8c0f-f05f628a2147" providerId="ADAL" clId="{D0F2D373-F539-4DAE-8C4F-D9FF5D62FD3C}" dt="2022-09-14T13:27:26.538" v="8412" actId="164"/>
          <ac:spMkLst>
            <pc:docMk/>
            <pc:sldMk cId="3040000261" sldId="359"/>
            <ac:spMk id="58" creationId="{691899F4-7E5A-7D85-4BAD-C940655E0BBB}"/>
          </ac:spMkLst>
        </pc:spChg>
        <pc:spChg chg="mod">
          <ac:chgData name="Jyoshika Barathimogan /IT" userId="030a70e2-882b-4926-8c0f-f05f628a2147" providerId="ADAL" clId="{D0F2D373-F539-4DAE-8C4F-D9FF5D62FD3C}" dt="2022-09-14T13:27:26.538" v="8412" actId="164"/>
          <ac:spMkLst>
            <pc:docMk/>
            <pc:sldMk cId="3040000261" sldId="359"/>
            <ac:spMk id="60" creationId="{52B6101F-54F3-DD16-25EC-8DD78DC854BF}"/>
          </ac:spMkLst>
        </pc:spChg>
        <pc:spChg chg="mod">
          <ac:chgData name="Jyoshika Barathimogan /IT" userId="030a70e2-882b-4926-8c0f-f05f628a2147" providerId="ADAL" clId="{D0F2D373-F539-4DAE-8C4F-D9FF5D62FD3C}" dt="2022-09-14T13:27:26.538" v="8412" actId="164"/>
          <ac:spMkLst>
            <pc:docMk/>
            <pc:sldMk cId="3040000261" sldId="359"/>
            <ac:spMk id="61" creationId="{9061BBC9-A9A2-A38F-A176-2FB74F8377D8}"/>
          </ac:spMkLst>
        </pc:spChg>
        <pc:spChg chg="mod">
          <ac:chgData name="Jyoshika Barathimogan /IT" userId="030a70e2-882b-4926-8c0f-f05f628a2147" providerId="ADAL" clId="{D0F2D373-F539-4DAE-8C4F-D9FF5D62FD3C}" dt="2022-09-14T13:27:26.538" v="8412" actId="164"/>
          <ac:spMkLst>
            <pc:docMk/>
            <pc:sldMk cId="3040000261" sldId="359"/>
            <ac:spMk id="62" creationId="{D34D880F-2AC6-F9E9-7230-48C0AB99DCE6}"/>
          </ac:spMkLst>
        </pc:spChg>
        <pc:spChg chg="mod">
          <ac:chgData name="Jyoshika Barathimogan /IT" userId="030a70e2-882b-4926-8c0f-f05f628a2147" providerId="ADAL" clId="{D0F2D373-F539-4DAE-8C4F-D9FF5D62FD3C}" dt="2022-09-14T13:27:26.538" v="8412" actId="164"/>
          <ac:spMkLst>
            <pc:docMk/>
            <pc:sldMk cId="3040000261" sldId="359"/>
            <ac:spMk id="1024" creationId="{C8A6E78D-415A-AD55-93A6-0F34EB870F51}"/>
          </ac:spMkLst>
        </pc:spChg>
        <pc:spChg chg="mod">
          <ac:chgData name="Jyoshika Barathimogan /IT" userId="030a70e2-882b-4926-8c0f-f05f628a2147" providerId="ADAL" clId="{D0F2D373-F539-4DAE-8C4F-D9FF5D62FD3C}" dt="2022-09-14T13:27:26.538" v="8412" actId="164"/>
          <ac:spMkLst>
            <pc:docMk/>
            <pc:sldMk cId="3040000261" sldId="359"/>
            <ac:spMk id="1025" creationId="{AE76CFE5-AE1D-8DCE-556D-83ED1E209765}"/>
          </ac:spMkLst>
        </pc:spChg>
        <pc:spChg chg="mod">
          <ac:chgData name="Jyoshika Barathimogan /IT" userId="030a70e2-882b-4926-8c0f-f05f628a2147" providerId="ADAL" clId="{D0F2D373-F539-4DAE-8C4F-D9FF5D62FD3C}" dt="2022-09-14T13:27:26.538" v="8412" actId="164"/>
          <ac:spMkLst>
            <pc:docMk/>
            <pc:sldMk cId="3040000261" sldId="359"/>
            <ac:spMk id="1027" creationId="{A29943B5-778F-B48D-F9B7-C5D3D0D6FBC8}"/>
          </ac:spMkLst>
        </pc:spChg>
        <pc:grpChg chg="add mod">
          <ac:chgData name="Jyoshika Barathimogan /IT" userId="030a70e2-882b-4926-8c0f-f05f628a2147" providerId="ADAL" clId="{D0F2D373-F539-4DAE-8C4F-D9FF5D62FD3C}" dt="2022-09-14T13:27:26.538" v="8412" actId="164"/>
          <ac:grpSpMkLst>
            <pc:docMk/>
            <pc:sldMk cId="3040000261" sldId="359"/>
            <ac:grpSpMk id="17" creationId="{6C8CBD74-2A70-4388-0F51-CF772139BF3D}"/>
          </ac:grpSpMkLst>
        </pc:grpChg>
        <pc:picChg chg="mod">
          <ac:chgData name="Jyoshika Barathimogan /IT" userId="030a70e2-882b-4926-8c0f-f05f628a2147" providerId="ADAL" clId="{D0F2D373-F539-4DAE-8C4F-D9FF5D62FD3C}" dt="2022-09-14T13:27:26.538" v="8412" actId="164"/>
          <ac:picMkLst>
            <pc:docMk/>
            <pc:sldMk cId="3040000261" sldId="359"/>
            <ac:picMk id="4" creationId="{32C01AF3-F66C-0331-66EA-9FEE74C8067A}"/>
          </ac:picMkLst>
        </pc:picChg>
        <pc:picChg chg="mod">
          <ac:chgData name="Jyoshika Barathimogan /IT" userId="030a70e2-882b-4926-8c0f-f05f628a2147" providerId="ADAL" clId="{D0F2D373-F539-4DAE-8C4F-D9FF5D62FD3C}" dt="2022-09-14T13:27:26.538" v="8412" actId="164"/>
          <ac:picMkLst>
            <pc:docMk/>
            <pc:sldMk cId="3040000261" sldId="359"/>
            <ac:picMk id="20" creationId="{A603CC38-5BC8-2BBC-0B36-C607455143C4}"/>
          </ac:picMkLst>
        </pc:picChg>
        <pc:picChg chg="mod">
          <ac:chgData name="Jyoshika Barathimogan /IT" userId="030a70e2-882b-4926-8c0f-f05f628a2147" providerId="ADAL" clId="{D0F2D373-F539-4DAE-8C4F-D9FF5D62FD3C}" dt="2022-09-14T13:27:26.538" v="8412" actId="164"/>
          <ac:picMkLst>
            <pc:docMk/>
            <pc:sldMk cId="3040000261" sldId="359"/>
            <ac:picMk id="25" creationId="{CA1928BD-442D-434F-6223-508643CAEBA5}"/>
          </ac:picMkLst>
        </pc:picChg>
        <pc:picChg chg="mod">
          <ac:chgData name="Jyoshika Barathimogan /IT" userId="030a70e2-882b-4926-8c0f-f05f628a2147" providerId="ADAL" clId="{D0F2D373-F539-4DAE-8C4F-D9FF5D62FD3C}" dt="2022-09-14T13:27:26.538" v="8412" actId="164"/>
          <ac:picMkLst>
            <pc:docMk/>
            <pc:sldMk cId="3040000261" sldId="359"/>
            <ac:picMk id="29" creationId="{D88B2245-D66B-4849-BEE5-45BEFA2C5CFA}"/>
          </ac:picMkLst>
        </pc:picChg>
        <pc:picChg chg="mod">
          <ac:chgData name="Jyoshika Barathimogan /IT" userId="030a70e2-882b-4926-8c0f-f05f628a2147" providerId="ADAL" clId="{D0F2D373-F539-4DAE-8C4F-D9FF5D62FD3C}" dt="2022-09-14T13:27:26.538" v="8412" actId="164"/>
          <ac:picMkLst>
            <pc:docMk/>
            <pc:sldMk cId="3040000261" sldId="359"/>
            <ac:picMk id="57" creationId="{73113530-0E14-3A38-C498-C70D01F49FCC}"/>
          </ac:picMkLst>
        </pc:picChg>
        <pc:picChg chg="mod">
          <ac:chgData name="Jyoshika Barathimogan /IT" userId="030a70e2-882b-4926-8c0f-f05f628a2147" providerId="ADAL" clId="{D0F2D373-F539-4DAE-8C4F-D9FF5D62FD3C}" dt="2022-09-14T13:27:26.538" v="8412" actId="164"/>
          <ac:picMkLst>
            <pc:docMk/>
            <pc:sldMk cId="3040000261" sldId="359"/>
            <ac:picMk id="1028" creationId="{04BCE4D5-778A-A2DE-33BB-9C7A73662E75}"/>
          </ac:picMkLst>
        </pc:picChg>
        <pc:picChg chg="mod">
          <ac:chgData name="Jyoshika Barathimogan /IT" userId="030a70e2-882b-4926-8c0f-f05f628a2147" providerId="ADAL" clId="{D0F2D373-F539-4DAE-8C4F-D9FF5D62FD3C}" dt="2022-09-14T13:27:26.538" v="8412" actId="164"/>
          <ac:picMkLst>
            <pc:docMk/>
            <pc:sldMk cId="3040000261" sldId="359"/>
            <ac:picMk id="1030" creationId="{3FB90440-9E43-ED60-824C-50ED3727F2C7}"/>
          </ac:picMkLst>
        </pc:picChg>
        <pc:picChg chg="mod">
          <ac:chgData name="Jyoshika Barathimogan /IT" userId="030a70e2-882b-4926-8c0f-f05f628a2147" providerId="ADAL" clId="{D0F2D373-F539-4DAE-8C4F-D9FF5D62FD3C}" dt="2022-09-14T13:27:26.538" v="8412" actId="164"/>
          <ac:picMkLst>
            <pc:docMk/>
            <pc:sldMk cId="3040000261" sldId="359"/>
            <ac:picMk id="1034" creationId="{A74835E1-6E6F-F4F4-AC21-C37AAA3E5015}"/>
          </ac:picMkLst>
        </pc:picChg>
        <pc:picChg chg="mod">
          <ac:chgData name="Jyoshika Barathimogan /IT" userId="030a70e2-882b-4926-8c0f-f05f628a2147" providerId="ADAL" clId="{D0F2D373-F539-4DAE-8C4F-D9FF5D62FD3C}" dt="2022-09-14T13:27:26.538" v="8412" actId="164"/>
          <ac:picMkLst>
            <pc:docMk/>
            <pc:sldMk cId="3040000261" sldId="359"/>
            <ac:picMk id="1043" creationId="{C60BD78B-F321-7443-6806-6062916752D4}"/>
          </ac:picMkLst>
        </pc:picChg>
        <pc:picChg chg="mod">
          <ac:chgData name="Jyoshika Barathimogan /IT" userId="030a70e2-882b-4926-8c0f-f05f628a2147" providerId="ADAL" clId="{D0F2D373-F539-4DAE-8C4F-D9FF5D62FD3C}" dt="2022-09-14T13:27:26.538" v="8412" actId="164"/>
          <ac:picMkLst>
            <pc:docMk/>
            <pc:sldMk cId="3040000261" sldId="359"/>
            <ac:picMk id="1044" creationId="{858AD46C-20D3-F8BE-822A-20085CE2A726}"/>
          </ac:picMkLst>
        </pc:picChg>
        <pc:picChg chg="mod">
          <ac:chgData name="Jyoshika Barathimogan /IT" userId="030a70e2-882b-4926-8c0f-f05f628a2147" providerId="ADAL" clId="{D0F2D373-F539-4DAE-8C4F-D9FF5D62FD3C}" dt="2022-09-14T13:27:26.538" v="8412" actId="164"/>
          <ac:picMkLst>
            <pc:docMk/>
            <pc:sldMk cId="3040000261" sldId="359"/>
            <ac:picMk id="1045" creationId="{486866E0-3ED3-85C5-8865-EA2E2E24B783}"/>
          </ac:picMkLst>
        </pc:picChg>
        <pc:picChg chg="mod">
          <ac:chgData name="Jyoshika Barathimogan /IT" userId="030a70e2-882b-4926-8c0f-f05f628a2147" providerId="ADAL" clId="{D0F2D373-F539-4DAE-8C4F-D9FF5D62FD3C}" dt="2022-09-14T13:27:26.538" v="8412" actId="164"/>
          <ac:picMkLst>
            <pc:docMk/>
            <pc:sldMk cId="3040000261" sldId="359"/>
            <ac:picMk id="1046" creationId="{B63AA69B-17A1-66D2-7CDC-1D39510ED320}"/>
          </ac:picMkLst>
        </pc:picChg>
        <pc:picChg chg="mod">
          <ac:chgData name="Jyoshika Barathimogan /IT" userId="030a70e2-882b-4926-8c0f-f05f628a2147" providerId="ADAL" clId="{D0F2D373-F539-4DAE-8C4F-D9FF5D62FD3C}" dt="2022-09-14T13:27:26.538" v="8412" actId="164"/>
          <ac:picMkLst>
            <pc:docMk/>
            <pc:sldMk cId="3040000261" sldId="359"/>
            <ac:picMk id="1047" creationId="{75312F04-847C-FC03-A739-35373C123006}"/>
          </ac:picMkLst>
        </pc:picChg>
        <pc:picChg chg="mod">
          <ac:chgData name="Jyoshika Barathimogan /IT" userId="030a70e2-882b-4926-8c0f-f05f628a2147" providerId="ADAL" clId="{D0F2D373-F539-4DAE-8C4F-D9FF5D62FD3C}" dt="2022-09-14T13:27:26.538" v="8412" actId="164"/>
          <ac:picMkLst>
            <pc:docMk/>
            <pc:sldMk cId="3040000261" sldId="359"/>
            <ac:picMk id="1049" creationId="{1371BC5B-20CB-F28B-3AEF-392E5E2F89F4}"/>
          </ac:picMkLst>
        </pc:picChg>
      </pc:sldChg>
      <pc:sldChg chg="addSp modSp del">
        <pc:chgData name="Jyoshika Barathimogan /IT" userId="030a70e2-882b-4926-8c0f-f05f628a2147" providerId="ADAL" clId="{D0F2D373-F539-4DAE-8C4F-D9FF5D62FD3C}" dt="2022-09-14T14:32:28.020" v="8640" actId="47"/>
        <pc:sldMkLst>
          <pc:docMk/>
          <pc:sldMk cId="1652062434" sldId="360"/>
        </pc:sldMkLst>
        <pc:spChg chg="mod">
          <ac:chgData name="Jyoshika Barathimogan /IT" userId="030a70e2-882b-4926-8c0f-f05f628a2147" providerId="ADAL" clId="{D0F2D373-F539-4DAE-8C4F-D9FF5D62FD3C}" dt="2022-09-14T13:30:45.966" v="8433" actId="164"/>
          <ac:spMkLst>
            <pc:docMk/>
            <pc:sldMk cId="1652062434" sldId="360"/>
            <ac:spMk id="2" creationId="{4E3A5C04-C038-21C4-0E32-815B44CB70E8}"/>
          </ac:spMkLst>
        </pc:spChg>
        <pc:spChg chg="mod">
          <ac:chgData name="Jyoshika Barathimogan /IT" userId="030a70e2-882b-4926-8c0f-f05f628a2147" providerId="ADAL" clId="{D0F2D373-F539-4DAE-8C4F-D9FF5D62FD3C}" dt="2022-09-14T13:30:45.966" v="8433" actId="164"/>
          <ac:spMkLst>
            <pc:docMk/>
            <pc:sldMk cId="1652062434" sldId="360"/>
            <ac:spMk id="3" creationId="{F63BE13C-B629-3889-4019-9045C96CF6C3}"/>
          </ac:spMkLst>
        </pc:spChg>
        <pc:spChg chg="mod">
          <ac:chgData name="Jyoshika Barathimogan /IT" userId="030a70e2-882b-4926-8c0f-f05f628a2147" providerId="ADAL" clId="{D0F2D373-F539-4DAE-8C4F-D9FF5D62FD3C}" dt="2022-09-14T13:30:45.966" v="8433" actId="164"/>
          <ac:spMkLst>
            <pc:docMk/>
            <pc:sldMk cId="1652062434" sldId="360"/>
            <ac:spMk id="4" creationId="{9433E7BF-A2B7-73D4-A1F5-8010AD8D0FEC}"/>
          </ac:spMkLst>
        </pc:spChg>
        <pc:spChg chg="mod">
          <ac:chgData name="Jyoshika Barathimogan /IT" userId="030a70e2-882b-4926-8c0f-f05f628a2147" providerId="ADAL" clId="{D0F2D373-F539-4DAE-8C4F-D9FF5D62FD3C}" dt="2022-09-14T13:30:45.966" v="8433" actId="164"/>
          <ac:spMkLst>
            <pc:docMk/>
            <pc:sldMk cId="1652062434" sldId="360"/>
            <ac:spMk id="5" creationId="{547EA694-1927-0596-1447-610942A4A65A}"/>
          </ac:spMkLst>
        </pc:spChg>
        <pc:spChg chg="mod">
          <ac:chgData name="Jyoshika Barathimogan /IT" userId="030a70e2-882b-4926-8c0f-f05f628a2147" providerId="ADAL" clId="{D0F2D373-F539-4DAE-8C4F-D9FF5D62FD3C}" dt="2022-09-14T13:30:45.966" v="8433" actId="164"/>
          <ac:spMkLst>
            <pc:docMk/>
            <pc:sldMk cId="1652062434" sldId="360"/>
            <ac:spMk id="6" creationId="{D71A4E13-7FA2-7550-D3D3-8BE3D6C9CD23}"/>
          </ac:spMkLst>
        </pc:spChg>
        <pc:spChg chg="mod">
          <ac:chgData name="Jyoshika Barathimogan /IT" userId="030a70e2-882b-4926-8c0f-f05f628a2147" providerId="ADAL" clId="{D0F2D373-F539-4DAE-8C4F-D9FF5D62FD3C}" dt="2022-09-14T13:30:45.966" v="8433" actId="164"/>
          <ac:spMkLst>
            <pc:docMk/>
            <pc:sldMk cId="1652062434" sldId="360"/>
            <ac:spMk id="7" creationId="{11CFDBC8-BF6C-E319-DA6F-E545EB9E35D1}"/>
          </ac:spMkLst>
        </pc:spChg>
        <pc:spChg chg="mod">
          <ac:chgData name="Jyoshika Barathimogan /IT" userId="030a70e2-882b-4926-8c0f-f05f628a2147" providerId="ADAL" clId="{D0F2D373-F539-4DAE-8C4F-D9FF5D62FD3C}" dt="2022-09-14T13:30:45.966" v="8433" actId="164"/>
          <ac:spMkLst>
            <pc:docMk/>
            <pc:sldMk cId="1652062434" sldId="360"/>
            <ac:spMk id="8" creationId="{AD9C77B0-C40D-F81B-721D-AFD9EE84A8E6}"/>
          </ac:spMkLst>
        </pc:spChg>
        <pc:spChg chg="mod">
          <ac:chgData name="Jyoshika Barathimogan /IT" userId="030a70e2-882b-4926-8c0f-f05f628a2147" providerId="ADAL" clId="{D0F2D373-F539-4DAE-8C4F-D9FF5D62FD3C}" dt="2022-09-14T13:30:45.966" v="8433" actId="164"/>
          <ac:spMkLst>
            <pc:docMk/>
            <pc:sldMk cId="1652062434" sldId="360"/>
            <ac:spMk id="9" creationId="{409E12FA-FA29-E566-14BD-B1AC08D966FC}"/>
          </ac:spMkLst>
        </pc:spChg>
        <pc:spChg chg="mod">
          <ac:chgData name="Jyoshika Barathimogan /IT" userId="030a70e2-882b-4926-8c0f-f05f628a2147" providerId="ADAL" clId="{D0F2D373-F539-4DAE-8C4F-D9FF5D62FD3C}" dt="2022-09-14T13:30:45.966" v="8433" actId="164"/>
          <ac:spMkLst>
            <pc:docMk/>
            <pc:sldMk cId="1652062434" sldId="360"/>
            <ac:spMk id="10" creationId="{1E1ED6F7-D775-26CE-34D7-384747ABE110}"/>
          </ac:spMkLst>
        </pc:spChg>
        <pc:spChg chg="mod">
          <ac:chgData name="Jyoshika Barathimogan /IT" userId="030a70e2-882b-4926-8c0f-f05f628a2147" providerId="ADAL" clId="{D0F2D373-F539-4DAE-8C4F-D9FF5D62FD3C}" dt="2022-09-14T13:30:45.966" v="8433" actId="164"/>
          <ac:spMkLst>
            <pc:docMk/>
            <pc:sldMk cId="1652062434" sldId="360"/>
            <ac:spMk id="11" creationId="{A293BC76-B0A1-9B08-4004-4816EAB19467}"/>
          </ac:spMkLst>
        </pc:spChg>
        <pc:spChg chg="mod">
          <ac:chgData name="Jyoshika Barathimogan /IT" userId="030a70e2-882b-4926-8c0f-f05f628a2147" providerId="ADAL" clId="{D0F2D373-F539-4DAE-8C4F-D9FF5D62FD3C}" dt="2022-09-14T13:30:45.966" v="8433" actId="164"/>
          <ac:spMkLst>
            <pc:docMk/>
            <pc:sldMk cId="1652062434" sldId="360"/>
            <ac:spMk id="12" creationId="{C6C7D5F7-C4A7-8518-B74C-494BEB96E695}"/>
          </ac:spMkLst>
        </pc:spChg>
        <pc:spChg chg="mod">
          <ac:chgData name="Jyoshika Barathimogan /IT" userId="030a70e2-882b-4926-8c0f-f05f628a2147" providerId="ADAL" clId="{D0F2D373-F539-4DAE-8C4F-D9FF5D62FD3C}" dt="2022-09-14T13:30:45.966" v="8433" actId="164"/>
          <ac:spMkLst>
            <pc:docMk/>
            <pc:sldMk cId="1652062434" sldId="360"/>
            <ac:spMk id="13" creationId="{D2F2CF69-F316-0774-E81F-E065FAA7784E}"/>
          </ac:spMkLst>
        </pc:spChg>
        <pc:spChg chg="mod">
          <ac:chgData name="Jyoshika Barathimogan /IT" userId="030a70e2-882b-4926-8c0f-f05f628a2147" providerId="ADAL" clId="{D0F2D373-F539-4DAE-8C4F-D9FF5D62FD3C}" dt="2022-09-14T13:30:45.966" v="8433" actId="164"/>
          <ac:spMkLst>
            <pc:docMk/>
            <pc:sldMk cId="1652062434" sldId="360"/>
            <ac:spMk id="14" creationId="{0B6F5E4D-2C86-60EC-18C2-7CE0035C2B02}"/>
          </ac:spMkLst>
        </pc:spChg>
        <pc:spChg chg="mod">
          <ac:chgData name="Jyoshika Barathimogan /IT" userId="030a70e2-882b-4926-8c0f-f05f628a2147" providerId="ADAL" clId="{D0F2D373-F539-4DAE-8C4F-D9FF5D62FD3C}" dt="2022-09-14T13:30:45.966" v="8433" actId="164"/>
          <ac:spMkLst>
            <pc:docMk/>
            <pc:sldMk cId="1652062434" sldId="360"/>
            <ac:spMk id="15" creationId="{FCE9844D-29DF-6EEA-2BA0-869AA56D6C91}"/>
          </ac:spMkLst>
        </pc:spChg>
        <pc:spChg chg="mod">
          <ac:chgData name="Jyoshika Barathimogan /IT" userId="030a70e2-882b-4926-8c0f-f05f628a2147" providerId="ADAL" clId="{D0F2D373-F539-4DAE-8C4F-D9FF5D62FD3C}" dt="2022-09-14T13:30:45.966" v="8433" actId="164"/>
          <ac:spMkLst>
            <pc:docMk/>
            <pc:sldMk cId="1652062434" sldId="360"/>
            <ac:spMk id="16" creationId="{3AA8D8DB-9771-EC91-D3B2-94047A864655}"/>
          </ac:spMkLst>
        </pc:spChg>
        <pc:spChg chg="mod">
          <ac:chgData name="Jyoshika Barathimogan /IT" userId="030a70e2-882b-4926-8c0f-f05f628a2147" providerId="ADAL" clId="{D0F2D373-F539-4DAE-8C4F-D9FF5D62FD3C}" dt="2022-09-14T13:30:45.966" v="8433" actId="164"/>
          <ac:spMkLst>
            <pc:docMk/>
            <pc:sldMk cId="1652062434" sldId="360"/>
            <ac:spMk id="17" creationId="{24097BFE-279B-05DA-4F69-7828129CFDB4}"/>
          </ac:spMkLst>
        </pc:spChg>
        <pc:spChg chg="mod">
          <ac:chgData name="Jyoshika Barathimogan /IT" userId="030a70e2-882b-4926-8c0f-f05f628a2147" providerId="ADAL" clId="{D0F2D373-F539-4DAE-8C4F-D9FF5D62FD3C}" dt="2022-09-14T13:30:45.966" v="8433" actId="164"/>
          <ac:spMkLst>
            <pc:docMk/>
            <pc:sldMk cId="1652062434" sldId="360"/>
            <ac:spMk id="18" creationId="{67AA5CC6-D706-B124-2985-2C29C488F07A}"/>
          </ac:spMkLst>
        </pc:spChg>
        <pc:spChg chg="mod">
          <ac:chgData name="Jyoshika Barathimogan /IT" userId="030a70e2-882b-4926-8c0f-f05f628a2147" providerId="ADAL" clId="{D0F2D373-F539-4DAE-8C4F-D9FF5D62FD3C}" dt="2022-09-14T13:30:45.966" v="8433" actId="164"/>
          <ac:spMkLst>
            <pc:docMk/>
            <pc:sldMk cId="1652062434" sldId="360"/>
            <ac:spMk id="19" creationId="{0EA9793E-6A4B-23BD-6E58-ABA5656E699C}"/>
          </ac:spMkLst>
        </pc:spChg>
        <pc:spChg chg="mod">
          <ac:chgData name="Jyoshika Barathimogan /IT" userId="030a70e2-882b-4926-8c0f-f05f628a2147" providerId="ADAL" clId="{D0F2D373-F539-4DAE-8C4F-D9FF5D62FD3C}" dt="2022-09-14T13:30:45.966" v="8433" actId="164"/>
          <ac:spMkLst>
            <pc:docMk/>
            <pc:sldMk cId="1652062434" sldId="360"/>
            <ac:spMk id="21" creationId="{5659D540-7E3D-28B8-F3BF-3A0CD91BA2FC}"/>
          </ac:spMkLst>
        </pc:spChg>
        <pc:spChg chg="mod">
          <ac:chgData name="Jyoshika Barathimogan /IT" userId="030a70e2-882b-4926-8c0f-f05f628a2147" providerId="ADAL" clId="{D0F2D373-F539-4DAE-8C4F-D9FF5D62FD3C}" dt="2022-09-14T13:30:45.966" v="8433" actId="164"/>
          <ac:spMkLst>
            <pc:docMk/>
            <pc:sldMk cId="1652062434" sldId="360"/>
            <ac:spMk id="22" creationId="{F5DFE716-C0EF-8DB2-8CFB-27D64015833C}"/>
          </ac:spMkLst>
        </pc:spChg>
        <pc:spChg chg="mod">
          <ac:chgData name="Jyoshika Barathimogan /IT" userId="030a70e2-882b-4926-8c0f-f05f628a2147" providerId="ADAL" clId="{D0F2D373-F539-4DAE-8C4F-D9FF5D62FD3C}" dt="2022-09-14T13:30:45.966" v="8433" actId="164"/>
          <ac:spMkLst>
            <pc:docMk/>
            <pc:sldMk cId="1652062434" sldId="360"/>
            <ac:spMk id="23" creationId="{F0FA13BF-DE39-4152-D778-3AC6365511BE}"/>
          </ac:spMkLst>
        </pc:spChg>
        <pc:spChg chg="mod">
          <ac:chgData name="Jyoshika Barathimogan /IT" userId="030a70e2-882b-4926-8c0f-f05f628a2147" providerId="ADAL" clId="{D0F2D373-F539-4DAE-8C4F-D9FF5D62FD3C}" dt="2022-09-14T13:30:45.966" v="8433" actId="164"/>
          <ac:spMkLst>
            <pc:docMk/>
            <pc:sldMk cId="1652062434" sldId="360"/>
            <ac:spMk id="24" creationId="{B1648295-4BBE-7E17-40F8-1E97901FF301}"/>
          </ac:spMkLst>
        </pc:spChg>
        <pc:spChg chg="mod">
          <ac:chgData name="Jyoshika Barathimogan /IT" userId="030a70e2-882b-4926-8c0f-f05f628a2147" providerId="ADAL" clId="{D0F2D373-F539-4DAE-8C4F-D9FF5D62FD3C}" dt="2022-09-14T13:30:45.966" v="8433" actId="164"/>
          <ac:spMkLst>
            <pc:docMk/>
            <pc:sldMk cId="1652062434" sldId="360"/>
            <ac:spMk id="26" creationId="{ED0D6D56-7D9F-AB7C-E848-D86682A59FAF}"/>
          </ac:spMkLst>
        </pc:spChg>
        <pc:spChg chg="mod">
          <ac:chgData name="Jyoshika Barathimogan /IT" userId="030a70e2-882b-4926-8c0f-f05f628a2147" providerId="ADAL" clId="{D0F2D373-F539-4DAE-8C4F-D9FF5D62FD3C}" dt="2022-09-14T13:30:45.966" v="8433" actId="164"/>
          <ac:spMkLst>
            <pc:docMk/>
            <pc:sldMk cId="1652062434" sldId="360"/>
            <ac:spMk id="27" creationId="{29765ED7-6D69-4EDC-15F8-DC1C062250F6}"/>
          </ac:spMkLst>
        </pc:spChg>
        <pc:spChg chg="mod">
          <ac:chgData name="Jyoshika Barathimogan /IT" userId="030a70e2-882b-4926-8c0f-f05f628a2147" providerId="ADAL" clId="{D0F2D373-F539-4DAE-8C4F-D9FF5D62FD3C}" dt="2022-09-14T13:30:45.966" v="8433" actId="164"/>
          <ac:spMkLst>
            <pc:docMk/>
            <pc:sldMk cId="1652062434" sldId="360"/>
            <ac:spMk id="30" creationId="{A5CF1853-3A08-EA9A-F646-7178E2531BDC}"/>
          </ac:spMkLst>
        </pc:spChg>
        <pc:spChg chg="mod">
          <ac:chgData name="Jyoshika Barathimogan /IT" userId="030a70e2-882b-4926-8c0f-f05f628a2147" providerId="ADAL" clId="{D0F2D373-F539-4DAE-8C4F-D9FF5D62FD3C}" dt="2022-09-14T13:30:45.966" v="8433" actId="164"/>
          <ac:spMkLst>
            <pc:docMk/>
            <pc:sldMk cId="1652062434" sldId="360"/>
            <ac:spMk id="31" creationId="{6B47F78D-362A-6EB6-34F5-105B2CD3CC99}"/>
          </ac:spMkLst>
        </pc:spChg>
        <pc:spChg chg="mod">
          <ac:chgData name="Jyoshika Barathimogan /IT" userId="030a70e2-882b-4926-8c0f-f05f628a2147" providerId="ADAL" clId="{D0F2D373-F539-4DAE-8C4F-D9FF5D62FD3C}" dt="2022-09-14T13:30:45.966" v="8433" actId="164"/>
          <ac:spMkLst>
            <pc:docMk/>
            <pc:sldMk cId="1652062434" sldId="360"/>
            <ac:spMk id="32" creationId="{A3D130E4-40AA-0A5C-56BA-36C15BA9082D}"/>
          </ac:spMkLst>
        </pc:spChg>
        <pc:spChg chg="mod">
          <ac:chgData name="Jyoshika Barathimogan /IT" userId="030a70e2-882b-4926-8c0f-f05f628a2147" providerId="ADAL" clId="{D0F2D373-F539-4DAE-8C4F-D9FF5D62FD3C}" dt="2022-09-14T13:30:45.966" v="8433" actId="164"/>
          <ac:spMkLst>
            <pc:docMk/>
            <pc:sldMk cId="1652062434" sldId="360"/>
            <ac:spMk id="33" creationId="{FD4EBC62-4F60-A6C8-0F62-96A1D3CDADD8}"/>
          </ac:spMkLst>
        </pc:spChg>
        <pc:spChg chg="mod">
          <ac:chgData name="Jyoshika Barathimogan /IT" userId="030a70e2-882b-4926-8c0f-f05f628a2147" providerId="ADAL" clId="{D0F2D373-F539-4DAE-8C4F-D9FF5D62FD3C}" dt="2022-09-14T13:30:45.966" v="8433" actId="164"/>
          <ac:spMkLst>
            <pc:docMk/>
            <pc:sldMk cId="1652062434" sldId="360"/>
            <ac:spMk id="39" creationId="{F5E16BCF-1CFE-7EF7-839A-7EEB590611A7}"/>
          </ac:spMkLst>
        </pc:spChg>
        <pc:spChg chg="mod">
          <ac:chgData name="Jyoshika Barathimogan /IT" userId="030a70e2-882b-4926-8c0f-f05f628a2147" providerId="ADAL" clId="{D0F2D373-F539-4DAE-8C4F-D9FF5D62FD3C}" dt="2022-09-14T13:30:45.966" v="8433" actId="164"/>
          <ac:spMkLst>
            <pc:docMk/>
            <pc:sldMk cId="1652062434" sldId="360"/>
            <ac:spMk id="42" creationId="{2120922F-2D39-6D93-BF77-FC9B6D8FBDBB}"/>
          </ac:spMkLst>
        </pc:spChg>
        <pc:spChg chg="mod">
          <ac:chgData name="Jyoshika Barathimogan /IT" userId="030a70e2-882b-4926-8c0f-f05f628a2147" providerId="ADAL" clId="{D0F2D373-F539-4DAE-8C4F-D9FF5D62FD3C}" dt="2022-09-14T13:30:45.966" v="8433" actId="164"/>
          <ac:spMkLst>
            <pc:docMk/>
            <pc:sldMk cId="1652062434" sldId="360"/>
            <ac:spMk id="43" creationId="{E7FD91D6-CC06-0729-C608-E14D3C71937C}"/>
          </ac:spMkLst>
        </pc:spChg>
        <pc:spChg chg="mod">
          <ac:chgData name="Jyoshika Barathimogan /IT" userId="030a70e2-882b-4926-8c0f-f05f628a2147" providerId="ADAL" clId="{D0F2D373-F539-4DAE-8C4F-D9FF5D62FD3C}" dt="2022-09-14T13:30:45.966" v="8433" actId="164"/>
          <ac:spMkLst>
            <pc:docMk/>
            <pc:sldMk cId="1652062434" sldId="360"/>
            <ac:spMk id="44" creationId="{159643F6-04B6-2491-A775-41F932E9E1E4}"/>
          </ac:spMkLst>
        </pc:spChg>
        <pc:spChg chg="mod">
          <ac:chgData name="Jyoshika Barathimogan /IT" userId="030a70e2-882b-4926-8c0f-f05f628a2147" providerId="ADAL" clId="{D0F2D373-F539-4DAE-8C4F-D9FF5D62FD3C}" dt="2022-09-14T13:30:45.966" v="8433" actId="164"/>
          <ac:spMkLst>
            <pc:docMk/>
            <pc:sldMk cId="1652062434" sldId="360"/>
            <ac:spMk id="47" creationId="{E256B2AD-6DFC-CD1E-019C-F22C7E0B1830}"/>
          </ac:spMkLst>
        </pc:spChg>
        <pc:spChg chg="mod">
          <ac:chgData name="Jyoshika Barathimogan /IT" userId="030a70e2-882b-4926-8c0f-f05f628a2147" providerId="ADAL" clId="{D0F2D373-F539-4DAE-8C4F-D9FF5D62FD3C}" dt="2022-09-14T13:30:45.966" v="8433" actId="164"/>
          <ac:spMkLst>
            <pc:docMk/>
            <pc:sldMk cId="1652062434" sldId="360"/>
            <ac:spMk id="54" creationId="{3B7730B8-13FF-5BED-E307-0F6DC4745EC5}"/>
          </ac:spMkLst>
        </pc:spChg>
        <pc:spChg chg="mod">
          <ac:chgData name="Jyoshika Barathimogan /IT" userId="030a70e2-882b-4926-8c0f-f05f628a2147" providerId="ADAL" clId="{D0F2D373-F539-4DAE-8C4F-D9FF5D62FD3C}" dt="2022-09-14T13:30:45.966" v="8433" actId="164"/>
          <ac:spMkLst>
            <pc:docMk/>
            <pc:sldMk cId="1652062434" sldId="360"/>
            <ac:spMk id="58" creationId="{691899F4-7E5A-7D85-4BAD-C940655E0BBB}"/>
          </ac:spMkLst>
        </pc:spChg>
        <pc:spChg chg="mod">
          <ac:chgData name="Jyoshika Barathimogan /IT" userId="030a70e2-882b-4926-8c0f-f05f628a2147" providerId="ADAL" clId="{D0F2D373-F539-4DAE-8C4F-D9FF5D62FD3C}" dt="2022-09-14T13:30:45.966" v="8433" actId="164"/>
          <ac:spMkLst>
            <pc:docMk/>
            <pc:sldMk cId="1652062434" sldId="360"/>
            <ac:spMk id="60" creationId="{52B6101F-54F3-DD16-25EC-8DD78DC854BF}"/>
          </ac:spMkLst>
        </pc:spChg>
        <pc:spChg chg="mod">
          <ac:chgData name="Jyoshika Barathimogan /IT" userId="030a70e2-882b-4926-8c0f-f05f628a2147" providerId="ADAL" clId="{D0F2D373-F539-4DAE-8C4F-D9FF5D62FD3C}" dt="2022-09-14T13:30:45.966" v="8433" actId="164"/>
          <ac:spMkLst>
            <pc:docMk/>
            <pc:sldMk cId="1652062434" sldId="360"/>
            <ac:spMk id="61" creationId="{9061BBC9-A9A2-A38F-A176-2FB74F8377D8}"/>
          </ac:spMkLst>
        </pc:spChg>
        <pc:spChg chg="mod">
          <ac:chgData name="Jyoshika Barathimogan /IT" userId="030a70e2-882b-4926-8c0f-f05f628a2147" providerId="ADAL" clId="{D0F2D373-F539-4DAE-8C4F-D9FF5D62FD3C}" dt="2022-09-14T13:30:45.966" v="8433" actId="164"/>
          <ac:spMkLst>
            <pc:docMk/>
            <pc:sldMk cId="1652062434" sldId="360"/>
            <ac:spMk id="62" creationId="{D34D880F-2AC6-F9E9-7230-48C0AB99DCE6}"/>
          </ac:spMkLst>
        </pc:spChg>
        <pc:spChg chg="mod">
          <ac:chgData name="Jyoshika Barathimogan /IT" userId="030a70e2-882b-4926-8c0f-f05f628a2147" providerId="ADAL" clId="{D0F2D373-F539-4DAE-8C4F-D9FF5D62FD3C}" dt="2022-09-14T13:30:45.966" v="8433" actId="164"/>
          <ac:spMkLst>
            <pc:docMk/>
            <pc:sldMk cId="1652062434" sldId="360"/>
            <ac:spMk id="1024" creationId="{C8A6E78D-415A-AD55-93A6-0F34EB870F51}"/>
          </ac:spMkLst>
        </pc:spChg>
        <pc:spChg chg="mod">
          <ac:chgData name="Jyoshika Barathimogan /IT" userId="030a70e2-882b-4926-8c0f-f05f628a2147" providerId="ADAL" clId="{D0F2D373-F539-4DAE-8C4F-D9FF5D62FD3C}" dt="2022-09-14T13:30:45.966" v="8433" actId="164"/>
          <ac:spMkLst>
            <pc:docMk/>
            <pc:sldMk cId="1652062434" sldId="360"/>
            <ac:spMk id="1025" creationId="{AE76CFE5-AE1D-8DCE-556D-83ED1E209765}"/>
          </ac:spMkLst>
        </pc:spChg>
        <pc:spChg chg="mod">
          <ac:chgData name="Jyoshika Barathimogan /IT" userId="030a70e2-882b-4926-8c0f-f05f628a2147" providerId="ADAL" clId="{D0F2D373-F539-4DAE-8C4F-D9FF5D62FD3C}" dt="2022-09-14T13:30:45.966" v="8433" actId="164"/>
          <ac:spMkLst>
            <pc:docMk/>
            <pc:sldMk cId="1652062434" sldId="360"/>
            <ac:spMk id="1027" creationId="{A29943B5-778F-B48D-F9B7-C5D3D0D6FBC8}"/>
          </ac:spMkLst>
        </pc:spChg>
        <pc:grpChg chg="add mod">
          <ac:chgData name="Jyoshika Barathimogan /IT" userId="030a70e2-882b-4926-8c0f-f05f628a2147" providerId="ADAL" clId="{D0F2D373-F539-4DAE-8C4F-D9FF5D62FD3C}" dt="2022-09-14T13:30:45.966" v="8433" actId="164"/>
          <ac:grpSpMkLst>
            <pc:docMk/>
            <pc:sldMk cId="1652062434" sldId="360"/>
            <ac:grpSpMk id="48" creationId="{C751B948-C9F9-2E9A-7F38-D7DD21BF83B6}"/>
          </ac:grpSpMkLst>
        </pc:grpChg>
        <pc:picChg chg="mod">
          <ac:chgData name="Jyoshika Barathimogan /IT" userId="030a70e2-882b-4926-8c0f-f05f628a2147" providerId="ADAL" clId="{D0F2D373-F539-4DAE-8C4F-D9FF5D62FD3C}" dt="2022-09-14T13:30:45.966" v="8433" actId="164"/>
          <ac:picMkLst>
            <pc:docMk/>
            <pc:sldMk cId="1652062434" sldId="360"/>
            <ac:picMk id="20" creationId="{A603CC38-5BC8-2BBC-0B36-C607455143C4}"/>
          </ac:picMkLst>
        </pc:picChg>
        <pc:picChg chg="mod">
          <ac:chgData name="Jyoshika Barathimogan /IT" userId="030a70e2-882b-4926-8c0f-f05f628a2147" providerId="ADAL" clId="{D0F2D373-F539-4DAE-8C4F-D9FF5D62FD3C}" dt="2022-09-14T13:30:45.966" v="8433" actId="164"/>
          <ac:picMkLst>
            <pc:docMk/>
            <pc:sldMk cId="1652062434" sldId="360"/>
            <ac:picMk id="25" creationId="{CA1928BD-442D-434F-6223-508643CAEBA5}"/>
          </ac:picMkLst>
        </pc:picChg>
        <pc:picChg chg="mod">
          <ac:chgData name="Jyoshika Barathimogan /IT" userId="030a70e2-882b-4926-8c0f-f05f628a2147" providerId="ADAL" clId="{D0F2D373-F539-4DAE-8C4F-D9FF5D62FD3C}" dt="2022-09-14T13:30:45.966" v="8433" actId="164"/>
          <ac:picMkLst>
            <pc:docMk/>
            <pc:sldMk cId="1652062434" sldId="360"/>
            <ac:picMk id="29" creationId="{D88B2245-D66B-4849-BEE5-45BEFA2C5CFA}"/>
          </ac:picMkLst>
        </pc:picChg>
        <pc:picChg chg="mod">
          <ac:chgData name="Jyoshika Barathimogan /IT" userId="030a70e2-882b-4926-8c0f-f05f628a2147" providerId="ADAL" clId="{D0F2D373-F539-4DAE-8C4F-D9FF5D62FD3C}" dt="2022-09-14T13:30:45.966" v="8433" actId="164"/>
          <ac:picMkLst>
            <pc:docMk/>
            <pc:sldMk cId="1652062434" sldId="360"/>
            <ac:picMk id="35" creationId="{1D718AC2-319C-1674-4168-4949A452CEEF}"/>
          </ac:picMkLst>
        </pc:picChg>
        <pc:picChg chg="mod">
          <ac:chgData name="Jyoshika Barathimogan /IT" userId="030a70e2-882b-4926-8c0f-f05f628a2147" providerId="ADAL" clId="{D0F2D373-F539-4DAE-8C4F-D9FF5D62FD3C}" dt="2022-09-14T13:30:45.966" v="8433" actId="164"/>
          <ac:picMkLst>
            <pc:docMk/>
            <pc:sldMk cId="1652062434" sldId="360"/>
            <ac:picMk id="36" creationId="{15264110-7F6A-603B-B79C-ED2DDD6095B9}"/>
          </ac:picMkLst>
        </pc:picChg>
        <pc:picChg chg="mod">
          <ac:chgData name="Jyoshika Barathimogan /IT" userId="030a70e2-882b-4926-8c0f-f05f628a2147" providerId="ADAL" clId="{D0F2D373-F539-4DAE-8C4F-D9FF5D62FD3C}" dt="2022-09-14T13:30:45.966" v="8433" actId="164"/>
          <ac:picMkLst>
            <pc:docMk/>
            <pc:sldMk cId="1652062434" sldId="360"/>
            <ac:picMk id="37" creationId="{D39CB861-332C-B9A4-0303-6462D82F4B3E}"/>
          </ac:picMkLst>
        </pc:picChg>
        <pc:picChg chg="mod">
          <ac:chgData name="Jyoshika Barathimogan /IT" userId="030a70e2-882b-4926-8c0f-f05f628a2147" providerId="ADAL" clId="{D0F2D373-F539-4DAE-8C4F-D9FF5D62FD3C}" dt="2022-09-14T13:30:45.966" v="8433" actId="164"/>
          <ac:picMkLst>
            <pc:docMk/>
            <pc:sldMk cId="1652062434" sldId="360"/>
            <ac:picMk id="38" creationId="{5D2F5A19-A199-5807-1C18-26B83AC97679}"/>
          </ac:picMkLst>
        </pc:picChg>
        <pc:picChg chg="mod">
          <ac:chgData name="Jyoshika Barathimogan /IT" userId="030a70e2-882b-4926-8c0f-f05f628a2147" providerId="ADAL" clId="{D0F2D373-F539-4DAE-8C4F-D9FF5D62FD3C}" dt="2022-09-14T13:30:45.966" v="8433" actId="164"/>
          <ac:picMkLst>
            <pc:docMk/>
            <pc:sldMk cId="1652062434" sldId="360"/>
            <ac:picMk id="40" creationId="{B75A23D1-4D8D-0C10-031A-AC56FEA96999}"/>
          </ac:picMkLst>
        </pc:picChg>
        <pc:picChg chg="mod">
          <ac:chgData name="Jyoshika Barathimogan /IT" userId="030a70e2-882b-4926-8c0f-f05f628a2147" providerId="ADAL" clId="{D0F2D373-F539-4DAE-8C4F-D9FF5D62FD3C}" dt="2022-09-14T13:30:45.966" v="8433" actId="164"/>
          <ac:picMkLst>
            <pc:docMk/>
            <pc:sldMk cId="1652062434" sldId="360"/>
            <ac:picMk id="45" creationId="{644BC384-D760-97DD-ECB8-0D63B91648BD}"/>
          </ac:picMkLst>
        </pc:picChg>
        <pc:picChg chg="mod">
          <ac:chgData name="Jyoshika Barathimogan /IT" userId="030a70e2-882b-4926-8c0f-f05f628a2147" providerId="ADAL" clId="{D0F2D373-F539-4DAE-8C4F-D9FF5D62FD3C}" dt="2022-09-14T13:30:45.966" v="8433" actId="164"/>
          <ac:picMkLst>
            <pc:docMk/>
            <pc:sldMk cId="1652062434" sldId="360"/>
            <ac:picMk id="1028" creationId="{04BCE4D5-778A-A2DE-33BB-9C7A73662E75}"/>
          </ac:picMkLst>
        </pc:picChg>
        <pc:picChg chg="mod">
          <ac:chgData name="Jyoshika Barathimogan /IT" userId="030a70e2-882b-4926-8c0f-f05f628a2147" providerId="ADAL" clId="{D0F2D373-F539-4DAE-8C4F-D9FF5D62FD3C}" dt="2022-09-14T13:30:45.966" v="8433" actId="164"/>
          <ac:picMkLst>
            <pc:docMk/>
            <pc:sldMk cId="1652062434" sldId="360"/>
            <ac:picMk id="1030" creationId="{3FB90440-9E43-ED60-824C-50ED3727F2C7}"/>
          </ac:picMkLst>
        </pc:picChg>
        <pc:picChg chg="mod">
          <ac:chgData name="Jyoshika Barathimogan /IT" userId="030a70e2-882b-4926-8c0f-f05f628a2147" providerId="ADAL" clId="{D0F2D373-F539-4DAE-8C4F-D9FF5D62FD3C}" dt="2022-09-14T13:30:45.966" v="8433" actId="164"/>
          <ac:picMkLst>
            <pc:docMk/>
            <pc:sldMk cId="1652062434" sldId="360"/>
            <ac:picMk id="1043" creationId="{C60BD78B-F321-7443-6806-6062916752D4}"/>
          </ac:picMkLst>
        </pc:picChg>
        <pc:picChg chg="mod">
          <ac:chgData name="Jyoshika Barathimogan /IT" userId="030a70e2-882b-4926-8c0f-f05f628a2147" providerId="ADAL" clId="{D0F2D373-F539-4DAE-8C4F-D9FF5D62FD3C}" dt="2022-09-14T13:30:45.966" v="8433" actId="164"/>
          <ac:picMkLst>
            <pc:docMk/>
            <pc:sldMk cId="1652062434" sldId="360"/>
            <ac:picMk id="1044" creationId="{858AD46C-20D3-F8BE-822A-20085CE2A726}"/>
          </ac:picMkLst>
        </pc:picChg>
        <pc:picChg chg="mod">
          <ac:chgData name="Jyoshika Barathimogan /IT" userId="030a70e2-882b-4926-8c0f-f05f628a2147" providerId="ADAL" clId="{D0F2D373-F539-4DAE-8C4F-D9FF5D62FD3C}" dt="2022-09-14T13:30:45.966" v="8433" actId="164"/>
          <ac:picMkLst>
            <pc:docMk/>
            <pc:sldMk cId="1652062434" sldId="360"/>
            <ac:picMk id="1045" creationId="{486866E0-3ED3-85C5-8865-EA2E2E24B783}"/>
          </ac:picMkLst>
        </pc:picChg>
        <pc:picChg chg="mod">
          <ac:chgData name="Jyoshika Barathimogan /IT" userId="030a70e2-882b-4926-8c0f-f05f628a2147" providerId="ADAL" clId="{D0F2D373-F539-4DAE-8C4F-D9FF5D62FD3C}" dt="2022-09-14T13:30:45.966" v="8433" actId="164"/>
          <ac:picMkLst>
            <pc:docMk/>
            <pc:sldMk cId="1652062434" sldId="360"/>
            <ac:picMk id="1046" creationId="{B63AA69B-17A1-66D2-7CDC-1D39510ED320}"/>
          </ac:picMkLst>
        </pc:picChg>
        <pc:picChg chg="mod">
          <ac:chgData name="Jyoshika Barathimogan /IT" userId="030a70e2-882b-4926-8c0f-f05f628a2147" providerId="ADAL" clId="{D0F2D373-F539-4DAE-8C4F-D9FF5D62FD3C}" dt="2022-09-14T13:30:45.966" v="8433" actId="164"/>
          <ac:picMkLst>
            <pc:docMk/>
            <pc:sldMk cId="1652062434" sldId="360"/>
            <ac:picMk id="1047" creationId="{75312F04-847C-FC03-A739-35373C123006}"/>
          </ac:picMkLst>
        </pc:picChg>
        <pc:picChg chg="mod">
          <ac:chgData name="Jyoshika Barathimogan /IT" userId="030a70e2-882b-4926-8c0f-f05f628a2147" providerId="ADAL" clId="{D0F2D373-F539-4DAE-8C4F-D9FF5D62FD3C}" dt="2022-09-14T13:30:45.966" v="8433" actId="164"/>
          <ac:picMkLst>
            <pc:docMk/>
            <pc:sldMk cId="1652062434" sldId="360"/>
            <ac:picMk id="7170" creationId="{459783E7-F747-5991-429E-0EB5EECFBB1B}"/>
          </ac:picMkLst>
        </pc:picChg>
        <pc:picChg chg="mod">
          <ac:chgData name="Jyoshika Barathimogan /IT" userId="030a70e2-882b-4926-8c0f-f05f628a2147" providerId="ADAL" clId="{D0F2D373-F539-4DAE-8C4F-D9FF5D62FD3C}" dt="2022-09-14T13:30:45.966" v="8433" actId="164"/>
          <ac:picMkLst>
            <pc:docMk/>
            <pc:sldMk cId="1652062434" sldId="360"/>
            <ac:picMk id="7172" creationId="{1712AAE8-D087-7D0F-B9B2-40F54136FAA0}"/>
          </ac:picMkLst>
        </pc:picChg>
        <pc:picChg chg="mod">
          <ac:chgData name="Jyoshika Barathimogan /IT" userId="030a70e2-882b-4926-8c0f-f05f628a2147" providerId="ADAL" clId="{D0F2D373-F539-4DAE-8C4F-D9FF5D62FD3C}" dt="2022-09-14T13:30:45.966" v="8433" actId="164"/>
          <ac:picMkLst>
            <pc:docMk/>
            <pc:sldMk cId="1652062434" sldId="360"/>
            <ac:picMk id="7176" creationId="{0E7F493A-D683-AEE1-3D1C-A6BF8F35452A}"/>
          </ac:picMkLst>
        </pc:picChg>
      </pc:sldChg>
      <pc:sldChg chg="modSp add mod ord">
        <pc:chgData name="Jyoshika Barathimogan /IT" userId="030a70e2-882b-4926-8c0f-f05f628a2147" providerId="ADAL" clId="{D0F2D373-F539-4DAE-8C4F-D9FF5D62FD3C}" dt="2022-09-14T12:36:13.691" v="6649" actId="1076"/>
        <pc:sldMkLst>
          <pc:docMk/>
          <pc:sldMk cId="3597963623" sldId="361"/>
        </pc:sldMkLst>
        <pc:spChg chg="mod">
          <ac:chgData name="Jyoshika Barathimogan /IT" userId="030a70e2-882b-4926-8c0f-f05f628a2147" providerId="ADAL" clId="{D0F2D373-F539-4DAE-8C4F-D9FF5D62FD3C}" dt="2022-09-14T12:30:08.812" v="5929" actId="207"/>
          <ac:spMkLst>
            <pc:docMk/>
            <pc:sldMk cId="3597963623" sldId="361"/>
            <ac:spMk id="395" creationId="{00000000-0000-0000-0000-000000000000}"/>
          </ac:spMkLst>
        </pc:spChg>
        <pc:spChg chg="mod">
          <ac:chgData name="Jyoshika Barathimogan /IT" userId="030a70e2-882b-4926-8c0f-f05f628a2147" providerId="ADAL" clId="{D0F2D373-F539-4DAE-8C4F-D9FF5D62FD3C}" dt="2022-09-14T12:34:12.590" v="6386" actId="1076"/>
          <ac:spMkLst>
            <pc:docMk/>
            <pc:sldMk cId="3597963623" sldId="361"/>
            <ac:spMk id="396" creationId="{00000000-0000-0000-0000-000000000000}"/>
          </ac:spMkLst>
        </pc:spChg>
        <pc:spChg chg="mod">
          <ac:chgData name="Jyoshika Barathimogan /IT" userId="030a70e2-882b-4926-8c0f-f05f628a2147" providerId="ADAL" clId="{D0F2D373-F539-4DAE-8C4F-D9FF5D62FD3C}" dt="2022-09-14T12:35:08.627" v="6478" actId="1076"/>
          <ac:spMkLst>
            <pc:docMk/>
            <pc:sldMk cId="3597963623" sldId="361"/>
            <ac:spMk id="397" creationId="{00000000-0000-0000-0000-000000000000}"/>
          </ac:spMkLst>
        </pc:spChg>
        <pc:spChg chg="mod">
          <ac:chgData name="Jyoshika Barathimogan /IT" userId="030a70e2-882b-4926-8c0f-f05f628a2147" providerId="ADAL" clId="{D0F2D373-F539-4DAE-8C4F-D9FF5D62FD3C}" dt="2022-09-14T12:34:03.459" v="6383" actId="1076"/>
          <ac:spMkLst>
            <pc:docMk/>
            <pc:sldMk cId="3597963623" sldId="361"/>
            <ac:spMk id="398" creationId="{00000000-0000-0000-0000-000000000000}"/>
          </ac:spMkLst>
        </pc:spChg>
        <pc:spChg chg="mod">
          <ac:chgData name="Jyoshika Barathimogan /IT" userId="030a70e2-882b-4926-8c0f-f05f628a2147" providerId="ADAL" clId="{D0F2D373-F539-4DAE-8C4F-D9FF5D62FD3C}" dt="2022-09-14T12:36:07.882" v="6648" actId="1076"/>
          <ac:spMkLst>
            <pc:docMk/>
            <pc:sldMk cId="3597963623" sldId="361"/>
            <ac:spMk id="399" creationId="{00000000-0000-0000-0000-000000000000}"/>
          </ac:spMkLst>
        </pc:spChg>
        <pc:spChg chg="mod">
          <ac:chgData name="Jyoshika Barathimogan /IT" userId="030a70e2-882b-4926-8c0f-f05f628a2147" providerId="ADAL" clId="{D0F2D373-F539-4DAE-8C4F-D9FF5D62FD3C}" dt="2022-09-14T12:32:14.706" v="6203" actId="1076"/>
          <ac:spMkLst>
            <pc:docMk/>
            <pc:sldMk cId="3597963623" sldId="361"/>
            <ac:spMk id="400" creationId="{00000000-0000-0000-0000-000000000000}"/>
          </ac:spMkLst>
        </pc:spChg>
        <pc:spChg chg="mod">
          <ac:chgData name="Jyoshika Barathimogan /IT" userId="030a70e2-882b-4926-8c0f-f05f628a2147" providerId="ADAL" clId="{D0F2D373-F539-4DAE-8C4F-D9FF5D62FD3C}" dt="2022-09-14T12:36:13.691" v="6649" actId="1076"/>
          <ac:spMkLst>
            <pc:docMk/>
            <pc:sldMk cId="3597963623" sldId="361"/>
            <ac:spMk id="401" creationId="{00000000-0000-0000-0000-000000000000}"/>
          </ac:spMkLst>
        </pc:spChg>
        <pc:spChg chg="mod">
          <ac:chgData name="Jyoshika Barathimogan /IT" userId="030a70e2-882b-4926-8c0f-f05f628a2147" providerId="ADAL" clId="{D0F2D373-F539-4DAE-8C4F-D9FF5D62FD3C}" dt="2022-09-14T12:33:51.050" v="6380" actId="1076"/>
          <ac:spMkLst>
            <pc:docMk/>
            <pc:sldMk cId="3597963623" sldId="361"/>
            <ac:spMk id="402" creationId="{00000000-0000-0000-0000-000000000000}"/>
          </ac:spMkLst>
        </pc:spChg>
        <pc:spChg chg="mod">
          <ac:chgData name="Jyoshika Barathimogan /IT" userId="030a70e2-882b-4926-8c0f-f05f628a2147" providerId="ADAL" clId="{D0F2D373-F539-4DAE-8C4F-D9FF5D62FD3C}" dt="2022-09-14T12:36:05.703" v="6647" actId="1076"/>
          <ac:spMkLst>
            <pc:docMk/>
            <pc:sldMk cId="3597963623" sldId="361"/>
            <ac:spMk id="403" creationId="{00000000-0000-0000-0000-000000000000}"/>
          </ac:spMkLst>
        </pc:spChg>
      </pc:sldChg>
      <pc:sldChg chg="modSp add mod">
        <pc:chgData name="Jyoshika Barathimogan /IT" userId="030a70e2-882b-4926-8c0f-f05f628a2147" providerId="ADAL" clId="{D0F2D373-F539-4DAE-8C4F-D9FF5D62FD3C}" dt="2022-09-14T12:50:11.735" v="7585" actId="1076"/>
        <pc:sldMkLst>
          <pc:docMk/>
          <pc:sldMk cId="2511839582" sldId="362"/>
        </pc:sldMkLst>
        <pc:spChg chg="mod">
          <ac:chgData name="Jyoshika Barathimogan /IT" userId="030a70e2-882b-4926-8c0f-f05f628a2147" providerId="ADAL" clId="{D0F2D373-F539-4DAE-8C4F-D9FF5D62FD3C}" dt="2022-09-14T12:36:31.378" v="6670" actId="20577"/>
          <ac:spMkLst>
            <pc:docMk/>
            <pc:sldMk cId="2511839582" sldId="362"/>
            <ac:spMk id="395" creationId="{00000000-0000-0000-0000-000000000000}"/>
          </ac:spMkLst>
        </pc:spChg>
        <pc:spChg chg="mod">
          <ac:chgData name="Jyoshika Barathimogan /IT" userId="030a70e2-882b-4926-8c0f-f05f628a2147" providerId="ADAL" clId="{D0F2D373-F539-4DAE-8C4F-D9FF5D62FD3C}" dt="2022-09-14T12:43:58.276" v="7050" actId="6549"/>
          <ac:spMkLst>
            <pc:docMk/>
            <pc:sldMk cId="2511839582" sldId="362"/>
            <ac:spMk id="396" creationId="{00000000-0000-0000-0000-000000000000}"/>
          </ac:spMkLst>
        </pc:spChg>
        <pc:spChg chg="mod">
          <ac:chgData name="Jyoshika Barathimogan /IT" userId="030a70e2-882b-4926-8c0f-f05f628a2147" providerId="ADAL" clId="{D0F2D373-F539-4DAE-8C4F-D9FF5D62FD3C}" dt="2022-09-14T12:49:40.075" v="7577" actId="1076"/>
          <ac:spMkLst>
            <pc:docMk/>
            <pc:sldMk cId="2511839582" sldId="362"/>
            <ac:spMk id="397" creationId="{00000000-0000-0000-0000-000000000000}"/>
          </ac:spMkLst>
        </pc:spChg>
        <pc:spChg chg="mod">
          <ac:chgData name="Jyoshika Barathimogan /IT" userId="030a70e2-882b-4926-8c0f-f05f628a2147" providerId="ADAL" clId="{D0F2D373-F539-4DAE-8C4F-D9FF5D62FD3C}" dt="2022-09-14T12:49:58.018" v="7583" actId="1076"/>
          <ac:spMkLst>
            <pc:docMk/>
            <pc:sldMk cId="2511839582" sldId="362"/>
            <ac:spMk id="398" creationId="{00000000-0000-0000-0000-000000000000}"/>
          </ac:spMkLst>
        </pc:spChg>
        <pc:spChg chg="mod">
          <ac:chgData name="Jyoshika Barathimogan /IT" userId="030a70e2-882b-4926-8c0f-f05f628a2147" providerId="ADAL" clId="{D0F2D373-F539-4DAE-8C4F-D9FF5D62FD3C}" dt="2022-09-14T12:49:43.311" v="7578" actId="1076"/>
          <ac:spMkLst>
            <pc:docMk/>
            <pc:sldMk cId="2511839582" sldId="362"/>
            <ac:spMk id="401" creationId="{00000000-0000-0000-0000-000000000000}"/>
          </ac:spMkLst>
        </pc:spChg>
        <pc:spChg chg="mod">
          <ac:chgData name="Jyoshika Barathimogan /IT" userId="030a70e2-882b-4926-8c0f-f05f628a2147" providerId="ADAL" clId="{D0F2D373-F539-4DAE-8C4F-D9FF5D62FD3C}" dt="2022-09-14T12:50:01.046" v="7584" actId="1076"/>
          <ac:spMkLst>
            <pc:docMk/>
            <pc:sldMk cId="2511839582" sldId="362"/>
            <ac:spMk id="402" creationId="{00000000-0000-0000-0000-000000000000}"/>
          </ac:spMkLst>
        </pc:spChg>
        <pc:spChg chg="mod">
          <ac:chgData name="Jyoshika Barathimogan /IT" userId="030a70e2-882b-4926-8c0f-f05f628a2147" providerId="ADAL" clId="{D0F2D373-F539-4DAE-8C4F-D9FF5D62FD3C}" dt="2022-09-14T12:50:11.735" v="7585" actId="1076"/>
          <ac:spMkLst>
            <pc:docMk/>
            <pc:sldMk cId="2511839582" sldId="362"/>
            <ac:spMk id="403" creationId="{00000000-0000-0000-0000-000000000000}"/>
          </ac:spMkLst>
        </pc:spChg>
      </pc:sldChg>
      <pc:sldChg chg="addSp modSp del">
        <pc:chgData name="Jyoshika Barathimogan /IT" userId="030a70e2-882b-4926-8c0f-f05f628a2147" providerId="ADAL" clId="{D0F2D373-F539-4DAE-8C4F-D9FF5D62FD3C}" dt="2022-09-14T13:39:30.265" v="8574" actId="47"/>
        <pc:sldMkLst>
          <pc:docMk/>
          <pc:sldMk cId="1792897683" sldId="363"/>
        </pc:sldMkLst>
        <pc:spChg chg="mod">
          <ac:chgData name="Jyoshika Barathimogan /IT" userId="030a70e2-882b-4926-8c0f-f05f628a2147" providerId="ADAL" clId="{D0F2D373-F539-4DAE-8C4F-D9FF5D62FD3C}" dt="2022-09-14T13:26:02.160" v="8400" actId="164"/>
          <ac:spMkLst>
            <pc:docMk/>
            <pc:sldMk cId="1792897683" sldId="363"/>
            <ac:spMk id="2" creationId="{99BC9F98-12FA-A97A-C649-B5131AB78D5E}"/>
          </ac:spMkLst>
        </pc:spChg>
        <pc:spChg chg="mod">
          <ac:chgData name="Jyoshika Barathimogan /IT" userId="030a70e2-882b-4926-8c0f-f05f628a2147" providerId="ADAL" clId="{D0F2D373-F539-4DAE-8C4F-D9FF5D62FD3C}" dt="2022-09-14T13:26:02.160" v="8400" actId="164"/>
          <ac:spMkLst>
            <pc:docMk/>
            <pc:sldMk cId="1792897683" sldId="363"/>
            <ac:spMk id="3" creationId="{3FC09DE4-C431-A2B0-907E-600DBB68E3F4}"/>
          </ac:spMkLst>
        </pc:spChg>
        <pc:spChg chg="mod">
          <ac:chgData name="Jyoshika Barathimogan /IT" userId="030a70e2-882b-4926-8c0f-f05f628a2147" providerId="ADAL" clId="{D0F2D373-F539-4DAE-8C4F-D9FF5D62FD3C}" dt="2022-09-14T13:26:02.160" v="8400" actId="164"/>
          <ac:spMkLst>
            <pc:docMk/>
            <pc:sldMk cId="1792897683" sldId="363"/>
            <ac:spMk id="4" creationId="{E3A252FD-AA23-1FF7-4C1D-6CDAD967F15A}"/>
          </ac:spMkLst>
        </pc:spChg>
        <pc:spChg chg="mod">
          <ac:chgData name="Jyoshika Barathimogan /IT" userId="030a70e2-882b-4926-8c0f-f05f628a2147" providerId="ADAL" clId="{D0F2D373-F539-4DAE-8C4F-D9FF5D62FD3C}" dt="2022-09-14T13:26:02.160" v="8400" actId="164"/>
          <ac:spMkLst>
            <pc:docMk/>
            <pc:sldMk cId="1792897683" sldId="363"/>
            <ac:spMk id="5" creationId="{B4BDB5AA-53FA-5B49-50B0-E27ED8A4B556}"/>
          </ac:spMkLst>
        </pc:spChg>
        <pc:spChg chg="mod">
          <ac:chgData name="Jyoshika Barathimogan /IT" userId="030a70e2-882b-4926-8c0f-f05f628a2147" providerId="ADAL" clId="{D0F2D373-F539-4DAE-8C4F-D9FF5D62FD3C}" dt="2022-09-14T13:26:02.160" v="8400" actId="164"/>
          <ac:spMkLst>
            <pc:docMk/>
            <pc:sldMk cId="1792897683" sldId="363"/>
            <ac:spMk id="6" creationId="{08B90694-AA43-6587-A685-84160695AF1A}"/>
          </ac:spMkLst>
        </pc:spChg>
        <pc:spChg chg="mod">
          <ac:chgData name="Jyoshika Barathimogan /IT" userId="030a70e2-882b-4926-8c0f-f05f628a2147" providerId="ADAL" clId="{D0F2D373-F539-4DAE-8C4F-D9FF5D62FD3C}" dt="2022-09-14T13:26:02.160" v="8400" actId="164"/>
          <ac:spMkLst>
            <pc:docMk/>
            <pc:sldMk cId="1792897683" sldId="363"/>
            <ac:spMk id="42" creationId="{6586F6BC-342C-7C8B-57F0-E32854D05928}"/>
          </ac:spMkLst>
        </pc:spChg>
        <pc:spChg chg="mod">
          <ac:chgData name="Jyoshika Barathimogan /IT" userId="030a70e2-882b-4926-8c0f-f05f628a2147" providerId="ADAL" clId="{D0F2D373-F539-4DAE-8C4F-D9FF5D62FD3C}" dt="2022-09-14T13:26:02.160" v="8400" actId="164"/>
          <ac:spMkLst>
            <pc:docMk/>
            <pc:sldMk cId="1792897683" sldId="363"/>
            <ac:spMk id="43" creationId="{12BC2830-B32F-ED48-B177-BAA23A01FC74}"/>
          </ac:spMkLst>
        </pc:spChg>
        <pc:spChg chg="mod">
          <ac:chgData name="Jyoshika Barathimogan /IT" userId="030a70e2-882b-4926-8c0f-f05f628a2147" providerId="ADAL" clId="{D0F2D373-F539-4DAE-8C4F-D9FF5D62FD3C}" dt="2022-09-14T13:26:02.160" v="8400" actId="164"/>
          <ac:spMkLst>
            <pc:docMk/>
            <pc:sldMk cId="1792897683" sldId="363"/>
            <ac:spMk id="44" creationId="{A89DB581-C970-711B-D076-A7F383189139}"/>
          </ac:spMkLst>
        </pc:spChg>
        <pc:spChg chg="mod">
          <ac:chgData name="Jyoshika Barathimogan /IT" userId="030a70e2-882b-4926-8c0f-f05f628a2147" providerId="ADAL" clId="{D0F2D373-F539-4DAE-8C4F-D9FF5D62FD3C}" dt="2022-09-14T13:26:02.160" v="8400" actId="164"/>
          <ac:spMkLst>
            <pc:docMk/>
            <pc:sldMk cId="1792897683" sldId="363"/>
            <ac:spMk id="45" creationId="{AD51A74A-BFB2-CA1F-08D0-EBE44348CB2A}"/>
          </ac:spMkLst>
        </pc:spChg>
        <pc:spChg chg="mod">
          <ac:chgData name="Jyoshika Barathimogan /IT" userId="030a70e2-882b-4926-8c0f-f05f628a2147" providerId="ADAL" clId="{D0F2D373-F539-4DAE-8C4F-D9FF5D62FD3C}" dt="2022-09-14T13:26:02.160" v="8400" actId="164"/>
          <ac:spMkLst>
            <pc:docMk/>
            <pc:sldMk cId="1792897683" sldId="363"/>
            <ac:spMk id="46" creationId="{064CD8B3-7B4D-D132-7D90-0B0012BE087A}"/>
          </ac:spMkLst>
        </pc:spChg>
        <pc:spChg chg="mod">
          <ac:chgData name="Jyoshika Barathimogan /IT" userId="030a70e2-882b-4926-8c0f-f05f628a2147" providerId="ADAL" clId="{D0F2D373-F539-4DAE-8C4F-D9FF5D62FD3C}" dt="2022-09-14T13:26:02.160" v="8400" actId="164"/>
          <ac:spMkLst>
            <pc:docMk/>
            <pc:sldMk cId="1792897683" sldId="363"/>
            <ac:spMk id="48" creationId="{5C44CA06-3EA8-0120-028A-1D3410D64AF0}"/>
          </ac:spMkLst>
        </pc:spChg>
        <pc:spChg chg="mod">
          <ac:chgData name="Jyoshika Barathimogan /IT" userId="030a70e2-882b-4926-8c0f-f05f628a2147" providerId="ADAL" clId="{D0F2D373-F539-4DAE-8C4F-D9FF5D62FD3C}" dt="2022-09-14T13:26:02.160" v="8400" actId="164"/>
          <ac:spMkLst>
            <pc:docMk/>
            <pc:sldMk cId="1792897683" sldId="363"/>
            <ac:spMk id="49" creationId="{2B7966B0-177C-B8D0-A285-6DBD27206408}"/>
          </ac:spMkLst>
        </pc:spChg>
        <pc:spChg chg="mod">
          <ac:chgData name="Jyoshika Barathimogan /IT" userId="030a70e2-882b-4926-8c0f-f05f628a2147" providerId="ADAL" clId="{D0F2D373-F539-4DAE-8C4F-D9FF5D62FD3C}" dt="2022-09-14T13:26:02.160" v="8400" actId="164"/>
          <ac:spMkLst>
            <pc:docMk/>
            <pc:sldMk cId="1792897683" sldId="363"/>
            <ac:spMk id="50" creationId="{81B9D6BB-7FD3-9A62-054A-E53071E432D0}"/>
          </ac:spMkLst>
        </pc:spChg>
        <pc:spChg chg="mod">
          <ac:chgData name="Jyoshika Barathimogan /IT" userId="030a70e2-882b-4926-8c0f-f05f628a2147" providerId="ADAL" clId="{D0F2D373-F539-4DAE-8C4F-D9FF5D62FD3C}" dt="2022-09-14T13:26:02.160" v="8400" actId="164"/>
          <ac:spMkLst>
            <pc:docMk/>
            <pc:sldMk cId="1792897683" sldId="363"/>
            <ac:spMk id="51" creationId="{41951BD0-A20C-B814-14BE-6AFA6E0D3BDF}"/>
          </ac:spMkLst>
        </pc:spChg>
        <pc:spChg chg="mod">
          <ac:chgData name="Jyoshika Barathimogan /IT" userId="030a70e2-882b-4926-8c0f-f05f628a2147" providerId="ADAL" clId="{D0F2D373-F539-4DAE-8C4F-D9FF5D62FD3C}" dt="2022-09-14T13:26:02.160" v="8400" actId="164"/>
          <ac:spMkLst>
            <pc:docMk/>
            <pc:sldMk cId="1792897683" sldId="363"/>
            <ac:spMk id="52" creationId="{A0BE41BF-180C-BC16-667A-0E8059B68F67}"/>
          </ac:spMkLst>
        </pc:spChg>
        <pc:spChg chg="mod">
          <ac:chgData name="Jyoshika Barathimogan /IT" userId="030a70e2-882b-4926-8c0f-f05f628a2147" providerId="ADAL" clId="{D0F2D373-F539-4DAE-8C4F-D9FF5D62FD3C}" dt="2022-09-14T13:26:02.160" v="8400" actId="164"/>
          <ac:spMkLst>
            <pc:docMk/>
            <pc:sldMk cId="1792897683" sldId="363"/>
            <ac:spMk id="54" creationId="{C9C0FB40-6D09-62C8-4C12-9B71C0D617A3}"/>
          </ac:spMkLst>
        </pc:spChg>
        <pc:spChg chg="mod">
          <ac:chgData name="Jyoshika Barathimogan /IT" userId="030a70e2-882b-4926-8c0f-f05f628a2147" providerId="ADAL" clId="{D0F2D373-F539-4DAE-8C4F-D9FF5D62FD3C}" dt="2022-09-14T13:26:02.160" v="8400" actId="164"/>
          <ac:spMkLst>
            <pc:docMk/>
            <pc:sldMk cId="1792897683" sldId="363"/>
            <ac:spMk id="56" creationId="{E54206CA-4ADB-A0DB-6CAC-72AE1F881958}"/>
          </ac:spMkLst>
        </pc:spChg>
        <pc:spChg chg="mod">
          <ac:chgData name="Jyoshika Barathimogan /IT" userId="030a70e2-882b-4926-8c0f-f05f628a2147" providerId="ADAL" clId="{D0F2D373-F539-4DAE-8C4F-D9FF5D62FD3C}" dt="2022-09-14T13:26:02.160" v="8400" actId="164"/>
          <ac:spMkLst>
            <pc:docMk/>
            <pc:sldMk cId="1792897683" sldId="363"/>
            <ac:spMk id="57" creationId="{142D9F52-2AC7-A775-B270-4167D01B975A}"/>
          </ac:spMkLst>
        </pc:spChg>
        <pc:spChg chg="mod">
          <ac:chgData name="Jyoshika Barathimogan /IT" userId="030a70e2-882b-4926-8c0f-f05f628a2147" providerId="ADAL" clId="{D0F2D373-F539-4DAE-8C4F-D9FF5D62FD3C}" dt="2022-09-14T13:26:02.160" v="8400" actId="164"/>
          <ac:spMkLst>
            <pc:docMk/>
            <pc:sldMk cId="1792897683" sldId="363"/>
            <ac:spMk id="58" creationId="{2E104DD6-6119-EABF-DC49-069E5A3F2219}"/>
          </ac:spMkLst>
        </pc:spChg>
        <pc:spChg chg="mod">
          <ac:chgData name="Jyoshika Barathimogan /IT" userId="030a70e2-882b-4926-8c0f-f05f628a2147" providerId="ADAL" clId="{D0F2D373-F539-4DAE-8C4F-D9FF5D62FD3C}" dt="2022-09-14T13:26:02.160" v="8400" actId="164"/>
          <ac:spMkLst>
            <pc:docMk/>
            <pc:sldMk cId="1792897683" sldId="363"/>
            <ac:spMk id="60" creationId="{F984B986-CA71-B915-6C9A-B0353E1E6394}"/>
          </ac:spMkLst>
        </pc:spChg>
        <pc:spChg chg="mod">
          <ac:chgData name="Jyoshika Barathimogan /IT" userId="030a70e2-882b-4926-8c0f-f05f628a2147" providerId="ADAL" clId="{D0F2D373-F539-4DAE-8C4F-D9FF5D62FD3C}" dt="2022-09-14T13:26:02.160" v="8400" actId="164"/>
          <ac:spMkLst>
            <pc:docMk/>
            <pc:sldMk cId="1792897683" sldId="363"/>
            <ac:spMk id="61" creationId="{D113DD3C-4113-0C26-8AE9-E120A0772DD4}"/>
          </ac:spMkLst>
        </pc:spChg>
        <pc:spChg chg="mod">
          <ac:chgData name="Jyoshika Barathimogan /IT" userId="030a70e2-882b-4926-8c0f-f05f628a2147" providerId="ADAL" clId="{D0F2D373-F539-4DAE-8C4F-D9FF5D62FD3C}" dt="2022-09-14T13:26:02.160" v="8400" actId="164"/>
          <ac:spMkLst>
            <pc:docMk/>
            <pc:sldMk cId="1792897683" sldId="363"/>
            <ac:spMk id="63" creationId="{76A3F686-2026-4ECF-F66C-6E310E7867B7}"/>
          </ac:spMkLst>
        </pc:spChg>
        <pc:spChg chg="mod">
          <ac:chgData name="Jyoshika Barathimogan /IT" userId="030a70e2-882b-4926-8c0f-f05f628a2147" providerId="ADAL" clId="{D0F2D373-F539-4DAE-8C4F-D9FF5D62FD3C}" dt="2022-09-14T13:26:02.160" v="8400" actId="164"/>
          <ac:spMkLst>
            <pc:docMk/>
            <pc:sldMk cId="1792897683" sldId="363"/>
            <ac:spMk id="64" creationId="{6BF42638-A9E6-E0C6-A951-7CD65CBE1364}"/>
          </ac:spMkLst>
        </pc:spChg>
        <pc:spChg chg="mod">
          <ac:chgData name="Jyoshika Barathimogan /IT" userId="030a70e2-882b-4926-8c0f-f05f628a2147" providerId="ADAL" clId="{D0F2D373-F539-4DAE-8C4F-D9FF5D62FD3C}" dt="2022-09-14T13:26:02.160" v="8400" actId="164"/>
          <ac:spMkLst>
            <pc:docMk/>
            <pc:sldMk cId="1792897683" sldId="363"/>
            <ac:spMk id="65" creationId="{45048D5E-2858-59DF-5688-2B9F5CB60790}"/>
          </ac:spMkLst>
        </pc:spChg>
        <pc:spChg chg="mod">
          <ac:chgData name="Jyoshika Barathimogan /IT" userId="030a70e2-882b-4926-8c0f-f05f628a2147" providerId="ADAL" clId="{D0F2D373-F539-4DAE-8C4F-D9FF5D62FD3C}" dt="2022-09-14T13:26:02.160" v="8400" actId="164"/>
          <ac:spMkLst>
            <pc:docMk/>
            <pc:sldMk cId="1792897683" sldId="363"/>
            <ac:spMk id="66" creationId="{22B90CBD-C52D-9D54-E4B3-032A2C6AD849}"/>
          </ac:spMkLst>
        </pc:spChg>
        <pc:spChg chg="mod">
          <ac:chgData name="Jyoshika Barathimogan /IT" userId="030a70e2-882b-4926-8c0f-f05f628a2147" providerId="ADAL" clId="{D0F2D373-F539-4DAE-8C4F-D9FF5D62FD3C}" dt="2022-09-14T13:26:02.160" v="8400" actId="164"/>
          <ac:spMkLst>
            <pc:docMk/>
            <pc:sldMk cId="1792897683" sldId="363"/>
            <ac:spMk id="67" creationId="{289709DB-56C2-7D44-A5FE-7C0332C6B350}"/>
          </ac:spMkLst>
        </pc:spChg>
        <pc:spChg chg="mod">
          <ac:chgData name="Jyoshika Barathimogan /IT" userId="030a70e2-882b-4926-8c0f-f05f628a2147" providerId="ADAL" clId="{D0F2D373-F539-4DAE-8C4F-D9FF5D62FD3C}" dt="2022-09-14T13:26:02.160" v="8400" actId="164"/>
          <ac:spMkLst>
            <pc:docMk/>
            <pc:sldMk cId="1792897683" sldId="363"/>
            <ac:spMk id="68" creationId="{E41CEEF7-5B28-1F1C-7DAB-9489C6D3CD56}"/>
          </ac:spMkLst>
        </pc:spChg>
        <pc:spChg chg="mod">
          <ac:chgData name="Jyoshika Barathimogan /IT" userId="030a70e2-882b-4926-8c0f-f05f628a2147" providerId="ADAL" clId="{D0F2D373-F539-4DAE-8C4F-D9FF5D62FD3C}" dt="2022-09-14T13:26:02.160" v="8400" actId="164"/>
          <ac:spMkLst>
            <pc:docMk/>
            <pc:sldMk cId="1792897683" sldId="363"/>
            <ac:spMk id="69" creationId="{7F0D1A4C-FCD2-20A8-C89E-0A1AA1C55910}"/>
          </ac:spMkLst>
        </pc:spChg>
        <pc:spChg chg="mod">
          <ac:chgData name="Jyoshika Barathimogan /IT" userId="030a70e2-882b-4926-8c0f-f05f628a2147" providerId="ADAL" clId="{D0F2D373-F539-4DAE-8C4F-D9FF5D62FD3C}" dt="2022-09-14T13:26:02.160" v="8400" actId="164"/>
          <ac:spMkLst>
            <pc:docMk/>
            <pc:sldMk cId="1792897683" sldId="363"/>
            <ac:spMk id="70" creationId="{2142BB8D-A704-7814-6AFE-033FAFCEF895}"/>
          </ac:spMkLst>
        </pc:spChg>
        <pc:spChg chg="mod">
          <ac:chgData name="Jyoshika Barathimogan /IT" userId="030a70e2-882b-4926-8c0f-f05f628a2147" providerId="ADAL" clId="{D0F2D373-F539-4DAE-8C4F-D9FF5D62FD3C}" dt="2022-09-14T13:26:02.160" v="8400" actId="164"/>
          <ac:spMkLst>
            <pc:docMk/>
            <pc:sldMk cId="1792897683" sldId="363"/>
            <ac:spMk id="72" creationId="{41678B99-AF06-B451-242F-32DA6023EA40}"/>
          </ac:spMkLst>
        </pc:spChg>
        <pc:spChg chg="mod">
          <ac:chgData name="Jyoshika Barathimogan /IT" userId="030a70e2-882b-4926-8c0f-f05f628a2147" providerId="ADAL" clId="{D0F2D373-F539-4DAE-8C4F-D9FF5D62FD3C}" dt="2022-09-14T13:26:02.160" v="8400" actId="164"/>
          <ac:spMkLst>
            <pc:docMk/>
            <pc:sldMk cId="1792897683" sldId="363"/>
            <ac:spMk id="73" creationId="{88AA972D-4FF5-FA46-67D9-5BA806390407}"/>
          </ac:spMkLst>
        </pc:spChg>
        <pc:spChg chg="mod">
          <ac:chgData name="Jyoshika Barathimogan /IT" userId="030a70e2-882b-4926-8c0f-f05f628a2147" providerId="ADAL" clId="{D0F2D373-F539-4DAE-8C4F-D9FF5D62FD3C}" dt="2022-09-14T13:26:02.160" v="8400" actId="164"/>
          <ac:spMkLst>
            <pc:docMk/>
            <pc:sldMk cId="1792897683" sldId="363"/>
            <ac:spMk id="74" creationId="{FE9C7D4E-75BD-3665-514B-C67B9FB9AA49}"/>
          </ac:spMkLst>
        </pc:spChg>
        <pc:spChg chg="mod">
          <ac:chgData name="Jyoshika Barathimogan /IT" userId="030a70e2-882b-4926-8c0f-f05f628a2147" providerId="ADAL" clId="{D0F2D373-F539-4DAE-8C4F-D9FF5D62FD3C}" dt="2022-09-14T13:26:02.160" v="8400" actId="164"/>
          <ac:spMkLst>
            <pc:docMk/>
            <pc:sldMk cId="1792897683" sldId="363"/>
            <ac:spMk id="75" creationId="{84900B46-2DC6-6901-C881-A58E85ABBF60}"/>
          </ac:spMkLst>
        </pc:spChg>
        <pc:spChg chg="mod">
          <ac:chgData name="Jyoshika Barathimogan /IT" userId="030a70e2-882b-4926-8c0f-f05f628a2147" providerId="ADAL" clId="{D0F2D373-F539-4DAE-8C4F-D9FF5D62FD3C}" dt="2022-09-14T13:26:02.160" v="8400" actId="164"/>
          <ac:spMkLst>
            <pc:docMk/>
            <pc:sldMk cId="1792897683" sldId="363"/>
            <ac:spMk id="76" creationId="{A80A0C00-3208-A43D-39A5-B372A87733C2}"/>
          </ac:spMkLst>
        </pc:spChg>
        <pc:spChg chg="mod">
          <ac:chgData name="Jyoshika Barathimogan /IT" userId="030a70e2-882b-4926-8c0f-f05f628a2147" providerId="ADAL" clId="{D0F2D373-F539-4DAE-8C4F-D9FF5D62FD3C}" dt="2022-09-14T13:26:02.160" v="8400" actId="164"/>
          <ac:spMkLst>
            <pc:docMk/>
            <pc:sldMk cId="1792897683" sldId="363"/>
            <ac:spMk id="77" creationId="{B4CF33CE-1477-3499-A5CE-129CB7F622BB}"/>
          </ac:spMkLst>
        </pc:spChg>
        <pc:spChg chg="mod">
          <ac:chgData name="Jyoshika Barathimogan /IT" userId="030a70e2-882b-4926-8c0f-f05f628a2147" providerId="ADAL" clId="{D0F2D373-F539-4DAE-8C4F-D9FF5D62FD3C}" dt="2022-09-14T13:26:02.160" v="8400" actId="164"/>
          <ac:spMkLst>
            <pc:docMk/>
            <pc:sldMk cId="1792897683" sldId="363"/>
            <ac:spMk id="78" creationId="{5B417FB7-2CDB-10F8-C92C-98476447735F}"/>
          </ac:spMkLst>
        </pc:spChg>
        <pc:spChg chg="mod">
          <ac:chgData name="Jyoshika Barathimogan /IT" userId="030a70e2-882b-4926-8c0f-f05f628a2147" providerId="ADAL" clId="{D0F2D373-F539-4DAE-8C4F-D9FF5D62FD3C}" dt="2022-09-14T13:26:02.160" v="8400" actId="164"/>
          <ac:spMkLst>
            <pc:docMk/>
            <pc:sldMk cId="1792897683" sldId="363"/>
            <ac:spMk id="97" creationId="{3C4B3B0E-89D5-F308-2334-58E1C66846F1}"/>
          </ac:spMkLst>
        </pc:spChg>
        <pc:grpChg chg="add mod">
          <ac:chgData name="Jyoshika Barathimogan /IT" userId="030a70e2-882b-4926-8c0f-f05f628a2147" providerId="ADAL" clId="{D0F2D373-F539-4DAE-8C4F-D9FF5D62FD3C}" dt="2022-09-14T13:26:02.160" v="8400" actId="164"/>
          <ac:grpSpMkLst>
            <pc:docMk/>
            <pc:sldMk cId="1792897683" sldId="363"/>
            <ac:grpSpMk id="7" creationId="{CDA19E1A-34FC-2B71-2243-B1FF2A9E3FDB}"/>
          </ac:grpSpMkLst>
        </pc:grpChg>
        <pc:picChg chg="mod">
          <ac:chgData name="Jyoshika Barathimogan /IT" userId="030a70e2-882b-4926-8c0f-f05f628a2147" providerId="ADAL" clId="{D0F2D373-F539-4DAE-8C4F-D9FF5D62FD3C}" dt="2022-09-14T13:26:02.160" v="8400" actId="164"/>
          <ac:picMkLst>
            <pc:docMk/>
            <pc:sldMk cId="1792897683" sldId="363"/>
            <ac:picMk id="47" creationId="{B83A18D0-EA72-2899-66B6-36BE84E2465E}"/>
          </ac:picMkLst>
        </pc:picChg>
        <pc:picChg chg="mod">
          <ac:chgData name="Jyoshika Barathimogan /IT" userId="030a70e2-882b-4926-8c0f-f05f628a2147" providerId="ADAL" clId="{D0F2D373-F539-4DAE-8C4F-D9FF5D62FD3C}" dt="2022-09-14T13:26:02.160" v="8400" actId="164"/>
          <ac:picMkLst>
            <pc:docMk/>
            <pc:sldMk cId="1792897683" sldId="363"/>
            <ac:picMk id="53" creationId="{B2176165-C3D5-5068-0F6A-5CC532C3B755}"/>
          </ac:picMkLst>
        </pc:picChg>
        <pc:picChg chg="mod">
          <ac:chgData name="Jyoshika Barathimogan /IT" userId="030a70e2-882b-4926-8c0f-f05f628a2147" providerId="ADAL" clId="{D0F2D373-F539-4DAE-8C4F-D9FF5D62FD3C}" dt="2022-09-14T13:26:02.160" v="8400" actId="164"/>
          <ac:picMkLst>
            <pc:docMk/>
            <pc:sldMk cId="1792897683" sldId="363"/>
            <ac:picMk id="71" creationId="{CBF3DD97-A4F0-475C-2CF3-CAD625CFA5E3}"/>
          </ac:picMkLst>
        </pc:picChg>
        <pc:picChg chg="mod">
          <ac:chgData name="Jyoshika Barathimogan /IT" userId="030a70e2-882b-4926-8c0f-f05f628a2147" providerId="ADAL" clId="{D0F2D373-F539-4DAE-8C4F-D9FF5D62FD3C}" dt="2022-09-14T13:26:02.160" v="8400" actId="164"/>
          <ac:picMkLst>
            <pc:docMk/>
            <pc:sldMk cId="1792897683" sldId="363"/>
            <ac:picMk id="83" creationId="{C2B32E95-047F-B9D7-68DE-61D8BBE5BA17}"/>
          </ac:picMkLst>
        </pc:picChg>
        <pc:picChg chg="mod">
          <ac:chgData name="Jyoshika Barathimogan /IT" userId="030a70e2-882b-4926-8c0f-f05f628a2147" providerId="ADAL" clId="{D0F2D373-F539-4DAE-8C4F-D9FF5D62FD3C}" dt="2022-09-14T13:26:02.160" v="8400" actId="164"/>
          <ac:picMkLst>
            <pc:docMk/>
            <pc:sldMk cId="1792897683" sldId="363"/>
            <ac:picMk id="87" creationId="{544D32F4-2690-CB06-57E4-8C8E4646C845}"/>
          </ac:picMkLst>
        </pc:picChg>
        <pc:picChg chg="mod">
          <ac:chgData name="Jyoshika Barathimogan /IT" userId="030a70e2-882b-4926-8c0f-f05f628a2147" providerId="ADAL" clId="{D0F2D373-F539-4DAE-8C4F-D9FF5D62FD3C}" dt="2022-09-14T13:26:02.160" v="8400" actId="164"/>
          <ac:picMkLst>
            <pc:docMk/>
            <pc:sldMk cId="1792897683" sldId="363"/>
            <ac:picMk id="89" creationId="{E32C65E9-94FE-312E-1AD3-24EC6E5245AA}"/>
          </ac:picMkLst>
        </pc:picChg>
        <pc:picChg chg="mod">
          <ac:chgData name="Jyoshika Barathimogan /IT" userId="030a70e2-882b-4926-8c0f-f05f628a2147" providerId="ADAL" clId="{D0F2D373-F539-4DAE-8C4F-D9FF5D62FD3C}" dt="2022-09-14T13:26:02.160" v="8400" actId="164"/>
          <ac:picMkLst>
            <pc:docMk/>
            <pc:sldMk cId="1792897683" sldId="363"/>
            <ac:picMk id="91" creationId="{D58CEFE5-83F5-0593-40A0-F283B7338E40}"/>
          </ac:picMkLst>
        </pc:picChg>
        <pc:picChg chg="mod">
          <ac:chgData name="Jyoshika Barathimogan /IT" userId="030a70e2-882b-4926-8c0f-f05f628a2147" providerId="ADAL" clId="{D0F2D373-F539-4DAE-8C4F-D9FF5D62FD3C}" dt="2022-09-14T13:26:02.160" v="8400" actId="164"/>
          <ac:picMkLst>
            <pc:docMk/>
            <pc:sldMk cId="1792897683" sldId="363"/>
            <ac:picMk id="93" creationId="{EA360EF8-A828-7494-8134-255EFE51069A}"/>
          </ac:picMkLst>
        </pc:picChg>
        <pc:picChg chg="mod">
          <ac:chgData name="Jyoshika Barathimogan /IT" userId="030a70e2-882b-4926-8c0f-f05f628a2147" providerId="ADAL" clId="{D0F2D373-F539-4DAE-8C4F-D9FF5D62FD3C}" dt="2022-09-14T13:26:02.160" v="8400" actId="164"/>
          <ac:picMkLst>
            <pc:docMk/>
            <pc:sldMk cId="1792897683" sldId="363"/>
            <ac:picMk id="94" creationId="{F1ADAD5B-EEDD-CE0F-040C-91F9CDD2BC14}"/>
          </ac:picMkLst>
        </pc:picChg>
        <pc:picChg chg="mod">
          <ac:chgData name="Jyoshika Barathimogan /IT" userId="030a70e2-882b-4926-8c0f-f05f628a2147" providerId="ADAL" clId="{D0F2D373-F539-4DAE-8C4F-D9FF5D62FD3C}" dt="2022-09-14T13:26:02.160" v="8400" actId="164"/>
          <ac:picMkLst>
            <pc:docMk/>
            <pc:sldMk cId="1792897683" sldId="363"/>
            <ac:picMk id="95" creationId="{30A136F1-0AAE-869B-BA17-12615A59356E}"/>
          </ac:picMkLst>
        </pc:picChg>
        <pc:picChg chg="mod">
          <ac:chgData name="Jyoshika Barathimogan /IT" userId="030a70e2-882b-4926-8c0f-f05f628a2147" providerId="ADAL" clId="{D0F2D373-F539-4DAE-8C4F-D9FF5D62FD3C}" dt="2022-09-14T13:26:02.160" v="8400" actId="164"/>
          <ac:picMkLst>
            <pc:docMk/>
            <pc:sldMk cId="1792897683" sldId="363"/>
            <ac:picMk id="6146" creationId="{7CE4CA17-9BD8-0864-E5F2-11E2F726E5CB}"/>
          </ac:picMkLst>
        </pc:picChg>
        <pc:picChg chg="mod">
          <ac:chgData name="Jyoshika Barathimogan /IT" userId="030a70e2-882b-4926-8c0f-f05f628a2147" providerId="ADAL" clId="{D0F2D373-F539-4DAE-8C4F-D9FF5D62FD3C}" dt="2022-09-14T13:26:02.160" v="8400" actId="164"/>
          <ac:picMkLst>
            <pc:docMk/>
            <pc:sldMk cId="1792897683" sldId="363"/>
            <ac:picMk id="6148" creationId="{23722340-0C11-43B6-00D5-CA8C77692540}"/>
          </ac:picMkLst>
        </pc:picChg>
        <pc:picChg chg="mod">
          <ac:chgData name="Jyoshika Barathimogan /IT" userId="030a70e2-882b-4926-8c0f-f05f628a2147" providerId="ADAL" clId="{D0F2D373-F539-4DAE-8C4F-D9FF5D62FD3C}" dt="2022-09-14T13:26:02.160" v="8400" actId="164"/>
          <ac:picMkLst>
            <pc:docMk/>
            <pc:sldMk cId="1792897683" sldId="363"/>
            <ac:picMk id="6150" creationId="{6B0AEB27-4D41-CE6F-33F0-C8057E967CAE}"/>
          </ac:picMkLst>
        </pc:picChg>
        <pc:picChg chg="mod">
          <ac:chgData name="Jyoshika Barathimogan /IT" userId="030a70e2-882b-4926-8c0f-f05f628a2147" providerId="ADAL" clId="{D0F2D373-F539-4DAE-8C4F-D9FF5D62FD3C}" dt="2022-09-14T13:26:02.160" v="8400" actId="164"/>
          <ac:picMkLst>
            <pc:docMk/>
            <pc:sldMk cId="1792897683" sldId="363"/>
            <ac:picMk id="6152" creationId="{8DDBC41A-7F99-AEFF-725A-77BAA0793A27}"/>
          </ac:picMkLst>
        </pc:picChg>
      </pc:sldChg>
      <pc:sldChg chg="addSp modSp mod ord">
        <pc:chgData name="Jyoshika Barathimogan /IT" userId="030a70e2-882b-4926-8c0f-f05f628a2147" providerId="ADAL" clId="{D0F2D373-F539-4DAE-8C4F-D9FF5D62FD3C}" dt="2022-09-14T13:38:54.657" v="8572" actId="1076"/>
        <pc:sldMkLst>
          <pc:docMk/>
          <pc:sldMk cId="3033492340" sldId="366"/>
        </pc:sldMkLst>
        <pc:spChg chg="add mod">
          <ac:chgData name="Jyoshika Barathimogan /IT" userId="030a70e2-882b-4926-8c0f-f05f628a2147" providerId="ADAL" clId="{D0F2D373-F539-4DAE-8C4F-D9FF5D62FD3C}" dt="2022-09-14T13:38:54.657" v="8572" actId="1076"/>
          <ac:spMkLst>
            <pc:docMk/>
            <pc:sldMk cId="3033492340" sldId="366"/>
            <ac:spMk id="3" creationId="{A4E7AD0B-D287-DB19-E37D-C7BAE768EF0E}"/>
          </ac:spMkLst>
        </pc:spChg>
        <pc:spChg chg="add mod">
          <ac:chgData name="Jyoshika Barathimogan /IT" userId="030a70e2-882b-4926-8c0f-f05f628a2147" providerId="ADAL" clId="{D0F2D373-F539-4DAE-8C4F-D9FF5D62FD3C}" dt="2022-09-14T13:38:54.657" v="8572" actId="1076"/>
          <ac:spMkLst>
            <pc:docMk/>
            <pc:sldMk cId="3033492340" sldId="366"/>
            <ac:spMk id="6" creationId="{B250A04C-433C-60BB-C3EB-AA9F7D14C7EF}"/>
          </ac:spMkLst>
        </pc:spChg>
        <pc:picChg chg="mod">
          <ac:chgData name="Jyoshika Barathimogan /IT" userId="030a70e2-882b-4926-8c0f-f05f628a2147" providerId="ADAL" clId="{D0F2D373-F539-4DAE-8C4F-D9FF5D62FD3C}" dt="2022-09-14T13:37:09.717" v="8451" actId="1076"/>
          <ac:picMkLst>
            <pc:docMk/>
            <pc:sldMk cId="3033492340" sldId="366"/>
            <ac:picMk id="4" creationId="{3C1C630E-8FCC-088A-740A-4C8996BAB145}"/>
          </ac:picMkLst>
        </pc:picChg>
      </pc:sldChg>
      <pc:sldChg chg="addSp delSp modSp mod modAnim">
        <pc:chgData name="Jyoshika Barathimogan /IT" userId="030a70e2-882b-4926-8c0f-f05f628a2147" providerId="ADAL" clId="{D0F2D373-F539-4DAE-8C4F-D9FF5D62FD3C}" dt="2022-09-14T14:47:04.496" v="8771"/>
        <pc:sldMkLst>
          <pc:docMk/>
          <pc:sldMk cId="1745523093" sldId="367"/>
        </pc:sldMkLst>
        <pc:spChg chg="mod">
          <ac:chgData name="Jyoshika Barathimogan /IT" userId="030a70e2-882b-4926-8c0f-f05f628a2147" providerId="ADAL" clId="{D0F2D373-F539-4DAE-8C4F-D9FF5D62FD3C}" dt="2022-09-14T14:33:09.861" v="8643" actId="164"/>
          <ac:spMkLst>
            <pc:docMk/>
            <pc:sldMk cId="1745523093" sldId="367"/>
            <ac:spMk id="3" creationId="{6F42F4E9-1AF3-9094-D4DD-BF42AD3CCA52}"/>
          </ac:spMkLst>
        </pc:spChg>
        <pc:spChg chg="mod">
          <ac:chgData name="Jyoshika Barathimogan /IT" userId="030a70e2-882b-4926-8c0f-f05f628a2147" providerId="ADAL" clId="{D0F2D373-F539-4DAE-8C4F-D9FF5D62FD3C}" dt="2022-09-14T14:33:09.861" v="8643" actId="164"/>
          <ac:spMkLst>
            <pc:docMk/>
            <pc:sldMk cId="1745523093" sldId="367"/>
            <ac:spMk id="4" creationId="{C0355439-B03D-85F0-9A98-B5ED4966C3A5}"/>
          </ac:spMkLst>
        </pc:spChg>
        <pc:spChg chg="mod">
          <ac:chgData name="Jyoshika Barathimogan /IT" userId="030a70e2-882b-4926-8c0f-f05f628a2147" providerId="ADAL" clId="{D0F2D373-F539-4DAE-8C4F-D9FF5D62FD3C}" dt="2022-09-14T14:33:09.861" v="8643" actId="164"/>
          <ac:spMkLst>
            <pc:docMk/>
            <pc:sldMk cId="1745523093" sldId="367"/>
            <ac:spMk id="5" creationId="{D01C2CA0-2B91-AEF8-50E8-5D5F342E0832}"/>
          </ac:spMkLst>
        </pc:spChg>
        <pc:spChg chg="mod">
          <ac:chgData name="Jyoshika Barathimogan /IT" userId="030a70e2-882b-4926-8c0f-f05f628a2147" providerId="ADAL" clId="{D0F2D373-F539-4DAE-8C4F-D9FF5D62FD3C}" dt="2022-09-14T14:33:09.861" v="8643" actId="164"/>
          <ac:spMkLst>
            <pc:docMk/>
            <pc:sldMk cId="1745523093" sldId="367"/>
            <ac:spMk id="6" creationId="{DB05FBD3-7E10-D828-73F4-FB5671D69190}"/>
          </ac:spMkLst>
        </pc:spChg>
        <pc:spChg chg="mod">
          <ac:chgData name="Jyoshika Barathimogan /IT" userId="030a70e2-882b-4926-8c0f-f05f628a2147" providerId="ADAL" clId="{D0F2D373-F539-4DAE-8C4F-D9FF5D62FD3C}" dt="2022-09-14T14:33:09.861" v="8643" actId="164"/>
          <ac:spMkLst>
            <pc:docMk/>
            <pc:sldMk cId="1745523093" sldId="367"/>
            <ac:spMk id="7" creationId="{FD1EAB9B-B161-607D-BB9F-BB341199A6F3}"/>
          </ac:spMkLst>
        </pc:spChg>
        <pc:spChg chg="mod">
          <ac:chgData name="Jyoshika Barathimogan /IT" userId="030a70e2-882b-4926-8c0f-f05f628a2147" providerId="ADAL" clId="{D0F2D373-F539-4DAE-8C4F-D9FF5D62FD3C}" dt="2022-09-14T14:33:09.861" v="8643" actId="164"/>
          <ac:spMkLst>
            <pc:docMk/>
            <pc:sldMk cId="1745523093" sldId="367"/>
            <ac:spMk id="8" creationId="{BC845E92-BE61-A42E-E162-DD3C54AB2DAA}"/>
          </ac:spMkLst>
        </pc:spChg>
        <pc:spChg chg="mod">
          <ac:chgData name="Jyoshika Barathimogan /IT" userId="030a70e2-882b-4926-8c0f-f05f628a2147" providerId="ADAL" clId="{D0F2D373-F539-4DAE-8C4F-D9FF5D62FD3C}" dt="2022-09-14T14:33:09.861" v="8643" actId="164"/>
          <ac:spMkLst>
            <pc:docMk/>
            <pc:sldMk cId="1745523093" sldId="367"/>
            <ac:spMk id="9" creationId="{7CEEED4A-5A10-CBED-2118-CC7C1FDA7685}"/>
          </ac:spMkLst>
        </pc:spChg>
        <pc:spChg chg="mod">
          <ac:chgData name="Jyoshika Barathimogan /IT" userId="030a70e2-882b-4926-8c0f-f05f628a2147" providerId="ADAL" clId="{D0F2D373-F539-4DAE-8C4F-D9FF5D62FD3C}" dt="2022-09-14T14:33:09.861" v="8643" actId="164"/>
          <ac:spMkLst>
            <pc:docMk/>
            <pc:sldMk cId="1745523093" sldId="367"/>
            <ac:spMk id="11" creationId="{58C75659-30A9-B608-7EB3-5C092A2EF766}"/>
          </ac:spMkLst>
        </pc:spChg>
        <pc:spChg chg="mod">
          <ac:chgData name="Jyoshika Barathimogan /IT" userId="030a70e2-882b-4926-8c0f-f05f628a2147" providerId="ADAL" clId="{D0F2D373-F539-4DAE-8C4F-D9FF5D62FD3C}" dt="2022-09-14T14:33:09.861" v="8643" actId="164"/>
          <ac:spMkLst>
            <pc:docMk/>
            <pc:sldMk cId="1745523093" sldId="367"/>
            <ac:spMk id="12" creationId="{3205AAFB-5EEB-D565-650F-090301E630F4}"/>
          </ac:spMkLst>
        </pc:spChg>
        <pc:spChg chg="mod">
          <ac:chgData name="Jyoshika Barathimogan /IT" userId="030a70e2-882b-4926-8c0f-f05f628a2147" providerId="ADAL" clId="{D0F2D373-F539-4DAE-8C4F-D9FF5D62FD3C}" dt="2022-09-14T14:33:09.861" v="8643" actId="164"/>
          <ac:spMkLst>
            <pc:docMk/>
            <pc:sldMk cId="1745523093" sldId="367"/>
            <ac:spMk id="13" creationId="{8B4C4A72-9282-91C9-FAB6-B3FECE371FC3}"/>
          </ac:spMkLst>
        </pc:spChg>
        <pc:spChg chg="mod">
          <ac:chgData name="Jyoshika Barathimogan /IT" userId="030a70e2-882b-4926-8c0f-f05f628a2147" providerId="ADAL" clId="{D0F2D373-F539-4DAE-8C4F-D9FF5D62FD3C}" dt="2022-09-14T14:35:42.359" v="8669" actId="1076"/>
          <ac:spMkLst>
            <pc:docMk/>
            <pc:sldMk cId="1745523093" sldId="367"/>
            <ac:spMk id="23" creationId="{A74645D2-B7A9-51D8-729D-ABDA2B3A09A8}"/>
          </ac:spMkLst>
        </pc:spChg>
        <pc:spChg chg="mod">
          <ac:chgData name="Jyoshika Barathimogan /IT" userId="030a70e2-882b-4926-8c0f-f05f628a2147" providerId="ADAL" clId="{D0F2D373-F539-4DAE-8C4F-D9FF5D62FD3C}" dt="2022-09-14T14:35:42.359" v="8669" actId="1076"/>
          <ac:spMkLst>
            <pc:docMk/>
            <pc:sldMk cId="1745523093" sldId="367"/>
            <ac:spMk id="24" creationId="{6E7D81CF-FD81-769C-14EB-B5599A45F02B}"/>
          </ac:spMkLst>
        </pc:spChg>
        <pc:spChg chg="mod">
          <ac:chgData name="Jyoshika Barathimogan /IT" userId="030a70e2-882b-4926-8c0f-f05f628a2147" providerId="ADAL" clId="{D0F2D373-F539-4DAE-8C4F-D9FF5D62FD3C}" dt="2022-09-14T14:35:42.359" v="8669" actId="1076"/>
          <ac:spMkLst>
            <pc:docMk/>
            <pc:sldMk cId="1745523093" sldId="367"/>
            <ac:spMk id="25" creationId="{FDEB02C0-792C-4FC9-F2EA-68AD3B6D69D1}"/>
          </ac:spMkLst>
        </pc:spChg>
        <pc:spChg chg="mod">
          <ac:chgData name="Jyoshika Barathimogan /IT" userId="030a70e2-882b-4926-8c0f-f05f628a2147" providerId="ADAL" clId="{D0F2D373-F539-4DAE-8C4F-D9FF5D62FD3C}" dt="2022-09-14T14:35:42.359" v="8669" actId="1076"/>
          <ac:spMkLst>
            <pc:docMk/>
            <pc:sldMk cId="1745523093" sldId="367"/>
            <ac:spMk id="26" creationId="{3F50A528-C469-7557-46E6-01177469794D}"/>
          </ac:spMkLst>
        </pc:spChg>
        <pc:spChg chg="mod">
          <ac:chgData name="Jyoshika Barathimogan /IT" userId="030a70e2-882b-4926-8c0f-f05f628a2147" providerId="ADAL" clId="{D0F2D373-F539-4DAE-8C4F-D9FF5D62FD3C}" dt="2022-09-14T14:35:42.359" v="8669" actId="1076"/>
          <ac:spMkLst>
            <pc:docMk/>
            <pc:sldMk cId="1745523093" sldId="367"/>
            <ac:spMk id="27" creationId="{0C899DA3-652E-97B7-9BF3-4FD0D190CFFC}"/>
          </ac:spMkLst>
        </pc:spChg>
        <pc:spChg chg="mod">
          <ac:chgData name="Jyoshika Barathimogan /IT" userId="030a70e2-882b-4926-8c0f-f05f628a2147" providerId="ADAL" clId="{D0F2D373-F539-4DAE-8C4F-D9FF5D62FD3C}" dt="2022-09-14T14:35:42.359" v="8669" actId="1076"/>
          <ac:spMkLst>
            <pc:docMk/>
            <pc:sldMk cId="1745523093" sldId="367"/>
            <ac:spMk id="28" creationId="{4081F5F3-A22F-EED6-DD83-F95D32E63717}"/>
          </ac:spMkLst>
        </pc:spChg>
        <pc:spChg chg="mod">
          <ac:chgData name="Jyoshika Barathimogan /IT" userId="030a70e2-882b-4926-8c0f-f05f628a2147" providerId="ADAL" clId="{D0F2D373-F539-4DAE-8C4F-D9FF5D62FD3C}" dt="2022-09-14T14:35:42.359" v="8669" actId="1076"/>
          <ac:spMkLst>
            <pc:docMk/>
            <pc:sldMk cId="1745523093" sldId="367"/>
            <ac:spMk id="29" creationId="{90C02131-81D0-EB9E-2076-2ED8C50995A1}"/>
          </ac:spMkLst>
        </pc:spChg>
        <pc:spChg chg="mod">
          <ac:chgData name="Jyoshika Barathimogan /IT" userId="030a70e2-882b-4926-8c0f-f05f628a2147" providerId="ADAL" clId="{D0F2D373-F539-4DAE-8C4F-D9FF5D62FD3C}" dt="2022-09-14T14:35:42.359" v="8669" actId="1076"/>
          <ac:spMkLst>
            <pc:docMk/>
            <pc:sldMk cId="1745523093" sldId="367"/>
            <ac:spMk id="31" creationId="{FFEC764D-8141-BA34-C635-17FC7402B653}"/>
          </ac:spMkLst>
        </pc:spChg>
        <pc:spChg chg="mod">
          <ac:chgData name="Jyoshika Barathimogan /IT" userId="030a70e2-882b-4926-8c0f-f05f628a2147" providerId="ADAL" clId="{D0F2D373-F539-4DAE-8C4F-D9FF5D62FD3C}" dt="2022-09-14T14:35:42.359" v="8669" actId="1076"/>
          <ac:spMkLst>
            <pc:docMk/>
            <pc:sldMk cId="1745523093" sldId="367"/>
            <ac:spMk id="32" creationId="{E4DE380F-0D0A-74BC-7B12-A3B8F9D4FBA0}"/>
          </ac:spMkLst>
        </pc:spChg>
        <pc:spChg chg="mod">
          <ac:chgData name="Jyoshika Barathimogan /IT" userId="030a70e2-882b-4926-8c0f-f05f628a2147" providerId="ADAL" clId="{D0F2D373-F539-4DAE-8C4F-D9FF5D62FD3C}" dt="2022-09-14T14:35:42.359" v="8669" actId="1076"/>
          <ac:spMkLst>
            <pc:docMk/>
            <pc:sldMk cId="1745523093" sldId="367"/>
            <ac:spMk id="33" creationId="{DE9F85AA-33C9-A771-C393-E8334DE66A99}"/>
          </ac:spMkLst>
        </pc:spChg>
        <pc:spChg chg="mod">
          <ac:chgData name="Jyoshika Barathimogan /IT" userId="030a70e2-882b-4926-8c0f-f05f628a2147" providerId="ADAL" clId="{D0F2D373-F539-4DAE-8C4F-D9FF5D62FD3C}" dt="2022-09-14T14:35:42.359" v="8669" actId="1076"/>
          <ac:spMkLst>
            <pc:docMk/>
            <pc:sldMk cId="1745523093" sldId="367"/>
            <ac:spMk id="34" creationId="{CF869644-6BCC-401D-2B21-A8C6EDD6C83A}"/>
          </ac:spMkLst>
        </pc:spChg>
        <pc:spChg chg="mod">
          <ac:chgData name="Jyoshika Barathimogan /IT" userId="030a70e2-882b-4926-8c0f-f05f628a2147" providerId="ADAL" clId="{D0F2D373-F539-4DAE-8C4F-D9FF5D62FD3C}" dt="2022-09-14T14:35:42.359" v="8669" actId="1076"/>
          <ac:spMkLst>
            <pc:docMk/>
            <pc:sldMk cId="1745523093" sldId="367"/>
            <ac:spMk id="35" creationId="{B3EAC815-72CC-4D67-0D07-31BFF1EED868}"/>
          </ac:spMkLst>
        </pc:spChg>
        <pc:spChg chg="mod">
          <ac:chgData name="Jyoshika Barathimogan /IT" userId="030a70e2-882b-4926-8c0f-f05f628a2147" providerId="ADAL" clId="{D0F2D373-F539-4DAE-8C4F-D9FF5D62FD3C}" dt="2022-09-14T14:37:02.387" v="8680" actId="14100"/>
          <ac:spMkLst>
            <pc:docMk/>
            <pc:sldMk cId="1745523093" sldId="367"/>
            <ac:spMk id="37" creationId="{5B47C244-317F-A87D-7EC1-92595A6F786D}"/>
          </ac:spMkLst>
        </pc:spChg>
        <pc:spChg chg="mod">
          <ac:chgData name="Jyoshika Barathimogan /IT" userId="030a70e2-882b-4926-8c0f-f05f628a2147" providerId="ADAL" clId="{D0F2D373-F539-4DAE-8C4F-D9FF5D62FD3C}" dt="2022-09-14T14:37:02.387" v="8680" actId="14100"/>
          <ac:spMkLst>
            <pc:docMk/>
            <pc:sldMk cId="1745523093" sldId="367"/>
            <ac:spMk id="38" creationId="{9554C2AC-E13C-21A7-E7E2-5370099669A8}"/>
          </ac:spMkLst>
        </pc:spChg>
        <pc:spChg chg="mod">
          <ac:chgData name="Jyoshika Barathimogan /IT" userId="030a70e2-882b-4926-8c0f-f05f628a2147" providerId="ADAL" clId="{D0F2D373-F539-4DAE-8C4F-D9FF5D62FD3C}" dt="2022-09-14T14:37:02.387" v="8680" actId="14100"/>
          <ac:spMkLst>
            <pc:docMk/>
            <pc:sldMk cId="1745523093" sldId="367"/>
            <ac:spMk id="39" creationId="{13510522-D02A-169A-786A-69CE2865AD60}"/>
          </ac:spMkLst>
        </pc:spChg>
        <pc:spChg chg="mod">
          <ac:chgData name="Jyoshika Barathimogan /IT" userId="030a70e2-882b-4926-8c0f-f05f628a2147" providerId="ADAL" clId="{D0F2D373-F539-4DAE-8C4F-D9FF5D62FD3C}" dt="2022-09-14T14:37:02.387" v="8680" actId="14100"/>
          <ac:spMkLst>
            <pc:docMk/>
            <pc:sldMk cId="1745523093" sldId="367"/>
            <ac:spMk id="40" creationId="{D0D956FD-4CA0-DF97-42A6-153D81173167}"/>
          </ac:spMkLst>
        </pc:spChg>
        <pc:spChg chg="mod">
          <ac:chgData name="Jyoshika Barathimogan /IT" userId="030a70e2-882b-4926-8c0f-f05f628a2147" providerId="ADAL" clId="{D0F2D373-F539-4DAE-8C4F-D9FF5D62FD3C}" dt="2022-09-14T14:37:02.387" v="8680" actId="14100"/>
          <ac:spMkLst>
            <pc:docMk/>
            <pc:sldMk cId="1745523093" sldId="367"/>
            <ac:spMk id="41" creationId="{E9B1AAF2-A7D8-E18D-4E03-C6380F787BB4}"/>
          </ac:spMkLst>
        </pc:spChg>
        <pc:spChg chg="mod">
          <ac:chgData name="Jyoshika Barathimogan /IT" userId="030a70e2-882b-4926-8c0f-f05f628a2147" providerId="ADAL" clId="{D0F2D373-F539-4DAE-8C4F-D9FF5D62FD3C}" dt="2022-09-14T14:37:02.387" v="8680" actId="14100"/>
          <ac:spMkLst>
            <pc:docMk/>
            <pc:sldMk cId="1745523093" sldId="367"/>
            <ac:spMk id="42" creationId="{7BDB5DF7-EA94-6E15-2F74-60FE2A9D166A}"/>
          </ac:spMkLst>
        </pc:spChg>
        <pc:spChg chg="mod">
          <ac:chgData name="Jyoshika Barathimogan /IT" userId="030a70e2-882b-4926-8c0f-f05f628a2147" providerId="ADAL" clId="{D0F2D373-F539-4DAE-8C4F-D9FF5D62FD3C}" dt="2022-09-14T14:37:02.387" v="8680" actId="14100"/>
          <ac:spMkLst>
            <pc:docMk/>
            <pc:sldMk cId="1745523093" sldId="367"/>
            <ac:spMk id="43" creationId="{4A935D37-6BDC-DE3C-9962-364B98B54878}"/>
          </ac:spMkLst>
        </pc:spChg>
        <pc:spChg chg="mod">
          <ac:chgData name="Jyoshika Barathimogan /IT" userId="030a70e2-882b-4926-8c0f-f05f628a2147" providerId="ADAL" clId="{D0F2D373-F539-4DAE-8C4F-D9FF5D62FD3C}" dt="2022-09-14T14:37:02.387" v="8680" actId="14100"/>
          <ac:spMkLst>
            <pc:docMk/>
            <pc:sldMk cId="1745523093" sldId="367"/>
            <ac:spMk id="45" creationId="{247DC3CA-9B50-EE52-4327-0A61DA1DE975}"/>
          </ac:spMkLst>
        </pc:spChg>
        <pc:spChg chg="mod">
          <ac:chgData name="Jyoshika Barathimogan /IT" userId="030a70e2-882b-4926-8c0f-f05f628a2147" providerId="ADAL" clId="{D0F2D373-F539-4DAE-8C4F-D9FF5D62FD3C}" dt="2022-09-14T14:37:02.387" v="8680" actId="14100"/>
          <ac:spMkLst>
            <pc:docMk/>
            <pc:sldMk cId="1745523093" sldId="367"/>
            <ac:spMk id="46" creationId="{E28FAA17-47E8-A47E-A7A4-C1D2BCDDC7CA}"/>
          </ac:spMkLst>
        </pc:spChg>
        <pc:spChg chg="mod">
          <ac:chgData name="Jyoshika Barathimogan /IT" userId="030a70e2-882b-4926-8c0f-f05f628a2147" providerId="ADAL" clId="{D0F2D373-F539-4DAE-8C4F-D9FF5D62FD3C}" dt="2022-09-14T14:37:02.387" v="8680" actId="14100"/>
          <ac:spMkLst>
            <pc:docMk/>
            <pc:sldMk cId="1745523093" sldId="367"/>
            <ac:spMk id="47" creationId="{3F95B7B3-0697-EB34-1ED8-801C0AE9CAB7}"/>
          </ac:spMkLst>
        </pc:spChg>
        <pc:spChg chg="mod">
          <ac:chgData name="Jyoshika Barathimogan /IT" userId="030a70e2-882b-4926-8c0f-f05f628a2147" providerId="ADAL" clId="{D0F2D373-F539-4DAE-8C4F-D9FF5D62FD3C}" dt="2022-09-14T14:37:02.387" v="8680" actId="14100"/>
          <ac:spMkLst>
            <pc:docMk/>
            <pc:sldMk cId="1745523093" sldId="367"/>
            <ac:spMk id="48" creationId="{C00FFC9B-6F25-0E01-6C42-53F095E128EB}"/>
          </ac:spMkLst>
        </pc:spChg>
        <pc:spChg chg="mod">
          <ac:chgData name="Jyoshika Barathimogan /IT" userId="030a70e2-882b-4926-8c0f-f05f628a2147" providerId="ADAL" clId="{D0F2D373-F539-4DAE-8C4F-D9FF5D62FD3C}" dt="2022-09-14T14:37:02.387" v="8680" actId="14100"/>
          <ac:spMkLst>
            <pc:docMk/>
            <pc:sldMk cId="1745523093" sldId="367"/>
            <ac:spMk id="49" creationId="{ADEA98B2-06DE-A279-74FB-E0BD82F87F35}"/>
          </ac:spMkLst>
        </pc:spChg>
        <pc:spChg chg="mod">
          <ac:chgData name="Jyoshika Barathimogan /IT" userId="030a70e2-882b-4926-8c0f-f05f628a2147" providerId="ADAL" clId="{D0F2D373-F539-4DAE-8C4F-D9FF5D62FD3C}" dt="2022-09-14T14:37:02.387" v="8680" actId="14100"/>
          <ac:spMkLst>
            <pc:docMk/>
            <pc:sldMk cId="1745523093" sldId="367"/>
            <ac:spMk id="50" creationId="{AA37F569-31AC-F637-8661-C6E7D9B84171}"/>
          </ac:spMkLst>
        </pc:spChg>
        <pc:spChg chg="mod">
          <ac:chgData name="Jyoshika Barathimogan /IT" userId="030a70e2-882b-4926-8c0f-f05f628a2147" providerId="ADAL" clId="{D0F2D373-F539-4DAE-8C4F-D9FF5D62FD3C}" dt="2022-09-14T14:37:02.387" v="8680" actId="14100"/>
          <ac:spMkLst>
            <pc:docMk/>
            <pc:sldMk cId="1745523093" sldId="367"/>
            <ac:spMk id="51" creationId="{8897AE41-1B8F-92ED-059C-7FD81314342E}"/>
          </ac:spMkLst>
        </pc:spChg>
        <pc:spChg chg="add del">
          <ac:chgData name="Jyoshika Barathimogan /IT" userId="030a70e2-882b-4926-8c0f-f05f628a2147" providerId="ADAL" clId="{D0F2D373-F539-4DAE-8C4F-D9FF5D62FD3C}" dt="2022-09-14T14:38:51.004" v="8702" actId="22"/>
          <ac:spMkLst>
            <pc:docMk/>
            <pc:sldMk cId="1745523093" sldId="367"/>
            <ac:spMk id="57" creationId="{7549A490-FD9F-C2DD-3913-88AD6DD284FF}"/>
          </ac:spMkLst>
        </pc:spChg>
        <pc:spChg chg="mod">
          <ac:chgData name="Jyoshika Barathimogan /IT" userId="030a70e2-882b-4926-8c0f-f05f628a2147" providerId="ADAL" clId="{D0F2D373-F539-4DAE-8C4F-D9FF5D62FD3C}" dt="2022-09-14T14:39:05.227" v="8705" actId="14100"/>
          <ac:spMkLst>
            <pc:docMk/>
            <pc:sldMk cId="1745523093" sldId="367"/>
            <ac:spMk id="59" creationId="{BEDB9B40-DB94-81FC-FC66-17B2862F792A}"/>
          </ac:spMkLst>
        </pc:spChg>
        <pc:spChg chg="mod">
          <ac:chgData name="Jyoshika Barathimogan /IT" userId="030a70e2-882b-4926-8c0f-f05f628a2147" providerId="ADAL" clId="{D0F2D373-F539-4DAE-8C4F-D9FF5D62FD3C}" dt="2022-09-14T14:39:05.227" v="8705" actId="14100"/>
          <ac:spMkLst>
            <pc:docMk/>
            <pc:sldMk cId="1745523093" sldId="367"/>
            <ac:spMk id="60" creationId="{BAEEA7E5-EBC5-305B-3AC4-7B6AD2798165}"/>
          </ac:spMkLst>
        </pc:spChg>
        <pc:spChg chg="mod">
          <ac:chgData name="Jyoshika Barathimogan /IT" userId="030a70e2-882b-4926-8c0f-f05f628a2147" providerId="ADAL" clId="{D0F2D373-F539-4DAE-8C4F-D9FF5D62FD3C}" dt="2022-09-14T14:39:05.227" v="8705" actId="14100"/>
          <ac:spMkLst>
            <pc:docMk/>
            <pc:sldMk cId="1745523093" sldId="367"/>
            <ac:spMk id="61" creationId="{44316D53-0CF8-DF75-F13E-B77D3FE68C73}"/>
          </ac:spMkLst>
        </pc:spChg>
        <pc:spChg chg="mod">
          <ac:chgData name="Jyoshika Barathimogan /IT" userId="030a70e2-882b-4926-8c0f-f05f628a2147" providerId="ADAL" clId="{D0F2D373-F539-4DAE-8C4F-D9FF5D62FD3C}" dt="2022-09-14T14:39:05.227" v="8705" actId="14100"/>
          <ac:spMkLst>
            <pc:docMk/>
            <pc:sldMk cId="1745523093" sldId="367"/>
            <ac:spMk id="62" creationId="{D5AAAEAA-3B90-06EF-6E24-62139E9F9083}"/>
          </ac:spMkLst>
        </pc:spChg>
        <pc:spChg chg="mod">
          <ac:chgData name="Jyoshika Barathimogan /IT" userId="030a70e2-882b-4926-8c0f-f05f628a2147" providerId="ADAL" clId="{D0F2D373-F539-4DAE-8C4F-D9FF5D62FD3C}" dt="2022-09-14T14:39:05.227" v="8705" actId="14100"/>
          <ac:spMkLst>
            <pc:docMk/>
            <pc:sldMk cId="1745523093" sldId="367"/>
            <ac:spMk id="63" creationId="{11978E76-74A4-50A3-B185-DA21AEC0461C}"/>
          </ac:spMkLst>
        </pc:spChg>
        <pc:spChg chg="mod">
          <ac:chgData name="Jyoshika Barathimogan /IT" userId="030a70e2-882b-4926-8c0f-f05f628a2147" providerId="ADAL" clId="{D0F2D373-F539-4DAE-8C4F-D9FF5D62FD3C}" dt="2022-09-14T14:39:05.227" v="8705" actId="14100"/>
          <ac:spMkLst>
            <pc:docMk/>
            <pc:sldMk cId="1745523093" sldId="367"/>
            <ac:spMk id="64" creationId="{696A327D-BA84-3617-3372-C9BAAF793B5E}"/>
          </ac:spMkLst>
        </pc:spChg>
        <pc:spChg chg="mod">
          <ac:chgData name="Jyoshika Barathimogan /IT" userId="030a70e2-882b-4926-8c0f-f05f628a2147" providerId="ADAL" clId="{D0F2D373-F539-4DAE-8C4F-D9FF5D62FD3C}" dt="2022-09-14T14:40:38.263" v="8712"/>
          <ac:spMkLst>
            <pc:docMk/>
            <pc:sldMk cId="1745523093" sldId="367"/>
            <ac:spMk id="66" creationId="{C85D683D-4B5A-8951-7609-03527528383A}"/>
          </ac:spMkLst>
        </pc:spChg>
        <pc:spChg chg="mod">
          <ac:chgData name="Jyoshika Barathimogan /IT" userId="030a70e2-882b-4926-8c0f-f05f628a2147" providerId="ADAL" clId="{D0F2D373-F539-4DAE-8C4F-D9FF5D62FD3C}" dt="2022-09-14T14:40:38.263" v="8712"/>
          <ac:spMkLst>
            <pc:docMk/>
            <pc:sldMk cId="1745523093" sldId="367"/>
            <ac:spMk id="67" creationId="{F863E003-79FB-A9A4-F59A-DE840F9784A8}"/>
          </ac:spMkLst>
        </pc:spChg>
        <pc:spChg chg="mod">
          <ac:chgData name="Jyoshika Barathimogan /IT" userId="030a70e2-882b-4926-8c0f-f05f628a2147" providerId="ADAL" clId="{D0F2D373-F539-4DAE-8C4F-D9FF5D62FD3C}" dt="2022-09-14T14:40:38.263" v="8712"/>
          <ac:spMkLst>
            <pc:docMk/>
            <pc:sldMk cId="1745523093" sldId="367"/>
            <ac:spMk id="68" creationId="{568A3E1E-C860-1146-4FB1-F09847775372}"/>
          </ac:spMkLst>
        </pc:spChg>
        <pc:spChg chg="mod">
          <ac:chgData name="Jyoshika Barathimogan /IT" userId="030a70e2-882b-4926-8c0f-f05f628a2147" providerId="ADAL" clId="{D0F2D373-F539-4DAE-8C4F-D9FF5D62FD3C}" dt="2022-09-14T14:40:38.263" v="8712"/>
          <ac:spMkLst>
            <pc:docMk/>
            <pc:sldMk cId="1745523093" sldId="367"/>
            <ac:spMk id="69" creationId="{6567B3B4-9A1C-633E-AD34-D024C61EC1DA}"/>
          </ac:spMkLst>
        </pc:spChg>
        <pc:spChg chg="mod">
          <ac:chgData name="Jyoshika Barathimogan /IT" userId="030a70e2-882b-4926-8c0f-f05f628a2147" providerId="ADAL" clId="{D0F2D373-F539-4DAE-8C4F-D9FF5D62FD3C}" dt="2022-09-14T14:40:38.263" v="8712"/>
          <ac:spMkLst>
            <pc:docMk/>
            <pc:sldMk cId="1745523093" sldId="367"/>
            <ac:spMk id="70" creationId="{E42EDF1F-3501-2359-C700-53017807D154}"/>
          </ac:spMkLst>
        </pc:spChg>
        <pc:spChg chg="mod">
          <ac:chgData name="Jyoshika Barathimogan /IT" userId="030a70e2-882b-4926-8c0f-f05f628a2147" providerId="ADAL" clId="{D0F2D373-F539-4DAE-8C4F-D9FF5D62FD3C}" dt="2022-09-14T14:40:38.263" v="8712"/>
          <ac:spMkLst>
            <pc:docMk/>
            <pc:sldMk cId="1745523093" sldId="367"/>
            <ac:spMk id="71" creationId="{C20A39A2-5AE5-C7F4-3E54-47909A40DF8E}"/>
          </ac:spMkLst>
        </pc:spChg>
        <pc:spChg chg="mod">
          <ac:chgData name="Jyoshika Barathimogan /IT" userId="030a70e2-882b-4926-8c0f-f05f628a2147" providerId="ADAL" clId="{D0F2D373-F539-4DAE-8C4F-D9FF5D62FD3C}" dt="2022-09-14T14:40:53.004" v="8716" actId="14100"/>
          <ac:spMkLst>
            <pc:docMk/>
            <pc:sldMk cId="1745523093" sldId="367"/>
            <ac:spMk id="73" creationId="{24963038-93EA-A712-189B-458C73F7DE46}"/>
          </ac:spMkLst>
        </pc:spChg>
        <pc:spChg chg="mod">
          <ac:chgData name="Jyoshika Barathimogan /IT" userId="030a70e2-882b-4926-8c0f-f05f628a2147" providerId="ADAL" clId="{D0F2D373-F539-4DAE-8C4F-D9FF5D62FD3C}" dt="2022-09-14T14:40:53.004" v="8716" actId="14100"/>
          <ac:spMkLst>
            <pc:docMk/>
            <pc:sldMk cId="1745523093" sldId="367"/>
            <ac:spMk id="74" creationId="{98D1F330-1EA7-6A37-B634-5266AE9B1877}"/>
          </ac:spMkLst>
        </pc:spChg>
        <pc:spChg chg="mod">
          <ac:chgData name="Jyoshika Barathimogan /IT" userId="030a70e2-882b-4926-8c0f-f05f628a2147" providerId="ADAL" clId="{D0F2D373-F539-4DAE-8C4F-D9FF5D62FD3C}" dt="2022-09-14T14:40:53.004" v="8716" actId="14100"/>
          <ac:spMkLst>
            <pc:docMk/>
            <pc:sldMk cId="1745523093" sldId="367"/>
            <ac:spMk id="75" creationId="{B8C1E0B3-B559-3CB8-AFC3-6E59B428C316}"/>
          </ac:spMkLst>
        </pc:spChg>
        <pc:spChg chg="mod">
          <ac:chgData name="Jyoshika Barathimogan /IT" userId="030a70e2-882b-4926-8c0f-f05f628a2147" providerId="ADAL" clId="{D0F2D373-F539-4DAE-8C4F-D9FF5D62FD3C}" dt="2022-09-14T14:40:53.004" v="8716" actId="14100"/>
          <ac:spMkLst>
            <pc:docMk/>
            <pc:sldMk cId="1745523093" sldId="367"/>
            <ac:spMk id="76" creationId="{C22F1160-23B4-50E9-1CBF-8957FD49DCA3}"/>
          </ac:spMkLst>
        </pc:spChg>
        <pc:spChg chg="mod">
          <ac:chgData name="Jyoshika Barathimogan /IT" userId="030a70e2-882b-4926-8c0f-f05f628a2147" providerId="ADAL" clId="{D0F2D373-F539-4DAE-8C4F-D9FF5D62FD3C}" dt="2022-09-14T14:40:53.004" v="8716" actId="14100"/>
          <ac:spMkLst>
            <pc:docMk/>
            <pc:sldMk cId="1745523093" sldId="367"/>
            <ac:spMk id="77" creationId="{C44005E1-6822-8725-AFA2-7B67A6AB6EF5}"/>
          </ac:spMkLst>
        </pc:spChg>
        <pc:spChg chg="mod">
          <ac:chgData name="Jyoshika Barathimogan /IT" userId="030a70e2-882b-4926-8c0f-f05f628a2147" providerId="ADAL" clId="{D0F2D373-F539-4DAE-8C4F-D9FF5D62FD3C}" dt="2022-09-14T14:40:53.004" v="8716" actId="14100"/>
          <ac:spMkLst>
            <pc:docMk/>
            <pc:sldMk cId="1745523093" sldId="367"/>
            <ac:spMk id="78" creationId="{1E3AC418-F5E1-3B89-5436-CBB7FA13E437}"/>
          </ac:spMkLst>
        </pc:spChg>
        <pc:spChg chg="mod">
          <ac:chgData name="Jyoshika Barathimogan /IT" userId="030a70e2-882b-4926-8c0f-f05f628a2147" providerId="ADAL" clId="{D0F2D373-F539-4DAE-8C4F-D9FF5D62FD3C}" dt="2022-09-14T14:40:53.004" v="8716" actId="14100"/>
          <ac:spMkLst>
            <pc:docMk/>
            <pc:sldMk cId="1745523093" sldId="367"/>
            <ac:spMk id="79" creationId="{651FE84E-CA19-1CD8-72FF-0069CF928B89}"/>
          </ac:spMkLst>
        </pc:spChg>
        <pc:spChg chg="mod">
          <ac:chgData name="Jyoshika Barathimogan /IT" userId="030a70e2-882b-4926-8c0f-f05f628a2147" providerId="ADAL" clId="{D0F2D373-F539-4DAE-8C4F-D9FF5D62FD3C}" dt="2022-09-14T14:40:53.004" v="8716" actId="14100"/>
          <ac:spMkLst>
            <pc:docMk/>
            <pc:sldMk cId="1745523093" sldId="367"/>
            <ac:spMk id="80" creationId="{C41B5A8E-3934-0C14-B8B3-CDC51203D499}"/>
          </ac:spMkLst>
        </pc:spChg>
        <pc:spChg chg="mod">
          <ac:chgData name="Jyoshika Barathimogan /IT" userId="030a70e2-882b-4926-8c0f-f05f628a2147" providerId="ADAL" clId="{D0F2D373-F539-4DAE-8C4F-D9FF5D62FD3C}" dt="2022-09-14T14:40:53.004" v="8716" actId="14100"/>
          <ac:spMkLst>
            <pc:docMk/>
            <pc:sldMk cId="1745523093" sldId="367"/>
            <ac:spMk id="81" creationId="{D47439B1-8575-CC94-47EF-CB3A8A5266B6}"/>
          </ac:spMkLst>
        </pc:spChg>
        <pc:spChg chg="mod">
          <ac:chgData name="Jyoshika Barathimogan /IT" userId="030a70e2-882b-4926-8c0f-f05f628a2147" providerId="ADAL" clId="{D0F2D373-F539-4DAE-8C4F-D9FF5D62FD3C}" dt="2022-09-14T14:40:53.004" v="8716" actId="14100"/>
          <ac:spMkLst>
            <pc:docMk/>
            <pc:sldMk cId="1745523093" sldId="367"/>
            <ac:spMk id="82" creationId="{65C53132-1A17-F4D2-1516-3256CDFBCA89}"/>
          </ac:spMkLst>
        </pc:spChg>
        <pc:spChg chg="mod">
          <ac:chgData name="Jyoshika Barathimogan /IT" userId="030a70e2-882b-4926-8c0f-f05f628a2147" providerId="ADAL" clId="{D0F2D373-F539-4DAE-8C4F-D9FF5D62FD3C}" dt="2022-09-14T14:40:53.004" v="8716" actId="14100"/>
          <ac:spMkLst>
            <pc:docMk/>
            <pc:sldMk cId="1745523093" sldId="367"/>
            <ac:spMk id="83" creationId="{EADF21EB-E195-2559-27DA-822BD06F270D}"/>
          </ac:spMkLst>
        </pc:spChg>
        <pc:spChg chg="mod">
          <ac:chgData name="Jyoshika Barathimogan /IT" userId="030a70e2-882b-4926-8c0f-f05f628a2147" providerId="ADAL" clId="{D0F2D373-F539-4DAE-8C4F-D9FF5D62FD3C}" dt="2022-09-14T14:40:53.004" v="8716" actId="14100"/>
          <ac:spMkLst>
            <pc:docMk/>
            <pc:sldMk cId="1745523093" sldId="367"/>
            <ac:spMk id="84" creationId="{D9DD0A58-E70E-8B03-1B8D-CCEC7ED3E80F}"/>
          </ac:spMkLst>
        </pc:spChg>
        <pc:spChg chg="mod">
          <ac:chgData name="Jyoshika Barathimogan /IT" userId="030a70e2-882b-4926-8c0f-f05f628a2147" providerId="ADAL" clId="{D0F2D373-F539-4DAE-8C4F-D9FF5D62FD3C}" dt="2022-09-14T14:40:53.004" v="8716" actId="14100"/>
          <ac:spMkLst>
            <pc:docMk/>
            <pc:sldMk cId="1745523093" sldId="367"/>
            <ac:spMk id="85" creationId="{56EB3181-0243-AB67-04C7-CD78F123905D}"/>
          </ac:spMkLst>
        </pc:spChg>
        <pc:spChg chg="mod">
          <ac:chgData name="Jyoshika Barathimogan /IT" userId="030a70e2-882b-4926-8c0f-f05f628a2147" providerId="ADAL" clId="{D0F2D373-F539-4DAE-8C4F-D9FF5D62FD3C}" dt="2022-09-14T14:40:53.004" v="8716" actId="14100"/>
          <ac:spMkLst>
            <pc:docMk/>
            <pc:sldMk cId="1745523093" sldId="367"/>
            <ac:spMk id="86" creationId="{ECACDF36-F53B-6A00-458E-E8B051DAB345}"/>
          </ac:spMkLst>
        </pc:spChg>
        <pc:spChg chg="mod">
          <ac:chgData name="Jyoshika Barathimogan /IT" userId="030a70e2-882b-4926-8c0f-f05f628a2147" providerId="ADAL" clId="{D0F2D373-F539-4DAE-8C4F-D9FF5D62FD3C}" dt="2022-09-14T14:43:21.123" v="8738" actId="14100"/>
          <ac:spMkLst>
            <pc:docMk/>
            <pc:sldMk cId="1745523093" sldId="367"/>
            <ac:spMk id="88" creationId="{3E7FDEB5-8729-A0FE-F3E5-0D898F03C4D6}"/>
          </ac:spMkLst>
        </pc:spChg>
        <pc:spChg chg="mod">
          <ac:chgData name="Jyoshika Barathimogan /IT" userId="030a70e2-882b-4926-8c0f-f05f628a2147" providerId="ADAL" clId="{D0F2D373-F539-4DAE-8C4F-D9FF5D62FD3C}" dt="2022-09-14T14:43:21.123" v="8738" actId="14100"/>
          <ac:spMkLst>
            <pc:docMk/>
            <pc:sldMk cId="1745523093" sldId="367"/>
            <ac:spMk id="89" creationId="{9D23664D-C4EC-4F5B-6F31-A88644A2C8B7}"/>
          </ac:spMkLst>
        </pc:spChg>
        <pc:spChg chg="mod">
          <ac:chgData name="Jyoshika Barathimogan /IT" userId="030a70e2-882b-4926-8c0f-f05f628a2147" providerId="ADAL" clId="{D0F2D373-F539-4DAE-8C4F-D9FF5D62FD3C}" dt="2022-09-14T14:43:21.123" v="8738" actId="14100"/>
          <ac:spMkLst>
            <pc:docMk/>
            <pc:sldMk cId="1745523093" sldId="367"/>
            <ac:spMk id="90" creationId="{6953836A-BA35-FBF7-6F6A-6F4C341A2524}"/>
          </ac:spMkLst>
        </pc:spChg>
        <pc:spChg chg="mod">
          <ac:chgData name="Jyoshika Barathimogan /IT" userId="030a70e2-882b-4926-8c0f-f05f628a2147" providerId="ADAL" clId="{D0F2D373-F539-4DAE-8C4F-D9FF5D62FD3C}" dt="2022-09-14T14:43:21.123" v="8738" actId="14100"/>
          <ac:spMkLst>
            <pc:docMk/>
            <pc:sldMk cId="1745523093" sldId="367"/>
            <ac:spMk id="91" creationId="{9112195E-6409-23F6-1D54-B9CD0BD3CCBE}"/>
          </ac:spMkLst>
        </pc:spChg>
        <pc:spChg chg="mod">
          <ac:chgData name="Jyoshika Barathimogan /IT" userId="030a70e2-882b-4926-8c0f-f05f628a2147" providerId="ADAL" clId="{D0F2D373-F539-4DAE-8C4F-D9FF5D62FD3C}" dt="2022-09-14T14:43:21.123" v="8738" actId="14100"/>
          <ac:spMkLst>
            <pc:docMk/>
            <pc:sldMk cId="1745523093" sldId="367"/>
            <ac:spMk id="95" creationId="{FC6C3E6C-AADC-F2F5-64C3-319AD716F992}"/>
          </ac:spMkLst>
        </pc:spChg>
        <pc:spChg chg="mod">
          <ac:chgData name="Jyoshika Barathimogan /IT" userId="030a70e2-882b-4926-8c0f-f05f628a2147" providerId="ADAL" clId="{D0F2D373-F539-4DAE-8C4F-D9FF5D62FD3C}" dt="2022-09-14T14:43:21.123" v="8738" actId="14100"/>
          <ac:spMkLst>
            <pc:docMk/>
            <pc:sldMk cId="1745523093" sldId="367"/>
            <ac:spMk id="96" creationId="{FA029FEF-4612-C466-F629-BE009204EAD0}"/>
          </ac:spMkLst>
        </pc:spChg>
        <pc:spChg chg="mod">
          <ac:chgData name="Jyoshika Barathimogan /IT" userId="030a70e2-882b-4926-8c0f-f05f628a2147" providerId="ADAL" clId="{D0F2D373-F539-4DAE-8C4F-D9FF5D62FD3C}" dt="2022-09-14T14:43:21.123" v="8738" actId="14100"/>
          <ac:spMkLst>
            <pc:docMk/>
            <pc:sldMk cId="1745523093" sldId="367"/>
            <ac:spMk id="97" creationId="{C62009AD-CDF4-59B3-ABE4-DAB0CBFE6292}"/>
          </ac:spMkLst>
        </pc:spChg>
        <pc:spChg chg="mod">
          <ac:chgData name="Jyoshika Barathimogan /IT" userId="030a70e2-882b-4926-8c0f-f05f628a2147" providerId="ADAL" clId="{D0F2D373-F539-4DAE-8C4F-D9FF5D62FD3C}" dt="2022-09-14T14:43:21.123" v="8738" actId="14100"/>
          <ac:spMkLst>
            <pc:docMk/>
            <pc:sldMk cId="1745523093" sldId="367"/>
            <ac:spMk id="98" creationId="{B8CD05B6-8991-2EE7-2D9A-3E03BD9D3A21}"/>
          </ac:spMkLst>
        </pc:spChg>
        <pc:spChg chg="mod">
          <ac:chgData name="Jyoshika Barathimogan /IT" userId="030a70e2-882b-4926-8c0f-f05f628a2147" providerId="ADAL" clId="{D0F2D373-F539-4DAE-8C4F-D9FF5D62FD3C}" dt="2022-09-14T14:46:09.416" v="8759" actId="14100"/>
          <ac:spMkLst>
            <pc:docMk/>
            <pc:sldMk cId="1745523093" sldId="367"/>
            <ac:spMk id="100" creationId="{C59E6435-F49B-8082-3AAA-4C00856073A3}"/>
          </ac:spMkLst>
        </pc:spChg>
        <pc:spChg chg="mod">
          <ac:chgData name="Jyoshika Barathimogan /IT" userId="030a70e2-882b-4926-8c0f-f05f628a2147" providerId="ADAL" clId="{D0F2D373-F539-4DAE-8C4F-D9FF5D62FD3C}" dt="2022-09-14T14:46:09.416" v="8759" actId="14100"/>
          <ac:spMkLst>
            <pc:docMk/>
            <pc:sldMk cId="1745523093" sldId="367"/>
            <ac:spMk id="101" creationId="{A64FE1D5-F8F7-366D-462C-E217E4342E6E}"/>
          </ac:spMkLst>
        </pc:spChg>
        <pc:spChg chg="mod">
          <ac:chgData name="Jyoshika Barathimogan /IT" userId="030a70e2-882b-4926-8c0f-f05f628a2147" providerId="ADAL" clId="{D0F2D373-F539-4DAE-8C4F-D9FF5D62FD3C}" dt="2022-09-14T14:46:09.416" v="8759" actId="14100"/>
          <ac:spMkLst>
            <pc:docMk/>
            <pc:sldMk cId="1745523093" sldId="367"/>
            <ac:spMk id="102" creationId="{5702C6D2-A39B-7A2A-58AF-7F110DD2DAC7}"/>
          </ac:spMkLst>
        </pc:spChg>
        <pc:spChg chg="mod">
          <ac:chgData name="Jyoshika Barathimogan /IT" userId="030a70e2-882b-4926-8c0f-f05f628a2147" providerId="ADAL" clId="{D0F2D373-F539-4DAE-8C4F-D9FF5D62FD3C}" dt="2022-09-14T14:46:09.416" v="8759" actId="14100"/>
          <ac:spMkLst>
            <pc:docMk/>
            <pc:sldMk cId="1745523093" sldId="367"/>
            <ac:spMk id="103" creationId="{4E2A1736-F9CB-5BB1-31A3-59C1A155CF30}"/>
          </ac:spMkLst>
        </pc:spChg>
        <pc:spChg chg="mod">
          <ac:chgData name="Jyoshika Barathimogan /IT" userId="030a70e2-882b-4926-8c0f-f05f628a2147" providerId="ADAL" clId="{D0F2D373-F539-4DAE-8C4F-D9FF5D62FD3C}" dt="2022-09-14T14:46:09.416" v="8759" actId="14100"/>
          <ac:spMkLst>
            <pc:docMk/>
            <pc:sldMk cId="1745523093" sldId="367"/>
            <ac:spMk id="104" creationId="{3A487122-B2A4-D31E-C76C-975F7BB7AB32}"/>
          </ac:spMkLst>
        </pc:spChg>
        <pc:spChg chg="mod">
          <ac:chgData name="Jyoshika Barathimogan /IT" userId="030a70e2-882b-4926-8c0f-f05f628a2147" providerId="ADAL" clId="{D0F2D373-F539-4DAE-8C4F-D9FF5D62FD3C}" dt="2022-09-14T14:46:09.416" v="8759" actId="14100"/>
          <ac:spMkLst>
            <pc:docMk/>
            <pc:sldMk cId="1745523093" sldId="367"/>
            <ac:spMk id="105" creationId="{FC16E2D2-70B8-3C8F-2BD6-441706328008}"/>
          </ac:spMkLst>
        </pc:spChg>
        <pc:grpChg chg="add mod">
          <ac:chgData name="Jyoshika Barathimogan /IT" userId="030a70e2-882b-4926-8c0f-f05f628a2147" providerId="ADAL" clId="{D0F2D373-F539-4DAE-8C4F-D9FF5D62FD3C}" dt="2022-09-14T14:33:09.861" v="8643" actId="164"/>
          <ac:grpSpMkLst>
            <pc:docMk/>
            <pc:sldMk cId="1745523093" sldId="367"/>
            <ac:grpSpMk id="2" creationId="{E290251A-D436-5B5D-E92D-82D8B0694581}"/>
          </ac:grpSpMkLst>
        </pc:grpChg>
        <pc:grpChg chg="add mod">
          <ac:chgData name="Jyoshika Barathimogan /IT" userId="030a70e2-882b-4926-8c0f-f05f628a2147" providerId="ADAL" clId="{D0F2D373-F539-4DAE-8C4F-D9FF5D62FD3C}" dt="2022-09-14T14:35:42.359" v="8669" actId="1076"/>
          <ac:grpSpMkLst>
            <pc:docMk/>
            <pc:sldMk cId="1745523093" sldId="367"/>
            <ac:grpSpMk id="22" creationId="{22F28C4E-C794-59DA-AE30-C5B227D40752}"/>
          </ac:grpSpMkLst>
        </pc:grpChg>
        <pc:grpChg chg="add mod">
          <ac:chgData name="Jyoshika Barathimogan /IT" userId="030a70e2-882b-4926-8c0f-f05f628a2147" providerId="ADAL" clId="{D0F2D373-F539-4DAE-8C4F-D9FF5D62FD3C}" dt="2022-09-14T14:37:02.387" v="8680" actId="14100"/>
          <ac:grpSpMkLst>
            <pc:docMk/>
            <pc:sldMk cId="1745523093" sldId="367"/>
            <ac:grpSpMk id="36" creationId="{522710EB-A168-865A-DE1F-A2D0815F1DA4}"/>
          </ac:grpSpMkLst>
        </pc:grpChg>
        <pc:grpChg chg="add mod">
          <ac:chgData name="Jyoshika Barathimogan /IT" userId="030a70e2-882b-4926-8c0f-f05f628a2147" providerId="ADAL" clId="{D0F2D373-F539-4DAE-8C4F-D9FF5D62FD3C}" dt="2022-09-14T14:39:05.227" v="8705" actId="14100"/>
          <ac:grpSpMkLst>
            <pc:docMk/>
            <pc:sldMk cId="1745523093" sldId="367"/>
            <ac:grpSpMk id="58" creationId="{588555A0-F109-686B-F430-A383E5C17BD6}"/>
          </ac:grpSpMkLst>
        </pc:grpChg>
        <pc:grpChg chg="add del mod">
          <ac:chgData name="Jyoshika Barathimogan /IT" userId="030a70e2-882b-4926-8c0f-f05f628a2147" providerId="ADAL" clId="{D0F2D373-F539-4DAE-8C4F-D9FF5D62FD3C}" dt="2022-09-14T14:40:40.018" v="8713" actId="478"/>
          <ac:grpSpMkLst>
            <pc:docMk/>
            <pc:sldMk cId="1745523093" sldId="367"/>
            <ac:grpSpMk id="65" creationId="{BC25BB43-13C0-ACE0-276E-A77AF42FBF7D}"/>
          </ac:grpSpMkLst>
        </pc:grpChg>
        <pc:grpChg chg="add mod">
          <ac:chgData name="Jyoshika Barathimogan /IT" userId="030a70e2-882b-4926-8c0f-f05f628a2147" providerId="ADAL" clId="{D0F2D373-F539-4DAE-8C4F-D9FF5D62FD3C}" dt="2022-09-14T14:40:53.004" v="8716" actId="14100"/>
          <ac:grpSpMkLst>
            <pc:docMk/>
            <pc:sldMk cId="1745523093" sldId="367"/>
            <ac:grpSpMk id="72" creationId="{5E9535AA-3C67-8C0A-CDA6-B8CF6F89A9D9}"/>
          </ac:grpSpMkLst>
        </pc:grpChg>
        <pc:grpChg chg="add mod">
          <ac:chgData name="Jyoshika Barathimogan /IT" userId="030a70e2-882b-4926-8c0f-f05f628a2147" providerId="ADAL" clId="{D0F2D373-F539-4DAE-8C4F-D9FF5D62FD3C}" dt="2022-09-14T14:43:21.123" v="8738" actId="14100"/>
          <ac:grpSpMkLst>
            <pc:docMk/>
            <pc:sldMk cId="1745523093" sldId="367"/>
            <ac:grpSpMk id="87" creationId="{4E32F449-0BCA-5A3F-7B77-0DBBA2411FC9}"/>
          </ac:grpSpMkLst>
        </pc:grpChg>
        <pc:grpChg chg="add mod">
          <ac:chgData name="Jyoshika Barathimogan /IT" userId="030a70e2-882b-4926-8c0f-f05f628a2147" providerId="ADAL" clId="{D0F2D373-F539-4DAE-8C4F-D9FF5D62FD3C}" dt="2022-09-14T14:46:09.416" v="8759" actId="14100"/>
          <ac:grpSpMkLst>
            <pc:docMk/>
            <pc:sldMk cId="1745523093" sldId="367"/>
            <ac:grpSpMk id="99" creationId="{2BC70AFE-BA8D-FDE6-610B-72ED4A9D6954}"/>
          </ac:grpSpMkLst>
        </pc:grpChg>
        <pc:picChg chg="mod">
          <ac:chgData name="Jyoshika Barathimogan /IT" userId="030a70e2-882b-4926-8c0f-f05f628a2147" providerId="ADAL" clId="{D0F2D373-F539-4DAE-8C4F-D9FF5D62FD3C}" dt="2022-09-14T14:33:09.861" v="8643" actId="164"/>
          <ac:picMkLst>
            <pc:docMk/>
            <pc:sldMk cId="1745523093" sldId="367"/>
            <ac:picMk id="10" creationId="{B1921DA6-9DC6-9F09-1552-1F986F0C9C96}"/>
          </ac:picMkLst>
        </pc:picChg>
        <pc:picChg chg="mod">
          <ac:chgData name="Jyoshika Barathimogan /IT" userId="030a70e2-882b-4926-8c0f-f05f628a2147" providerId="ADAL" clId="{D0F2D373-F539-4DAE-8C4F-D9FF5D62FD3C}" dt="2022-09-14T14:33:09.861" v="8643" actId="164"/>
          <ac:picMkLst>
            <pc:docMk/>
            <pc:sldMk cId="1745523093" sldId="367"/>
            <ac:picMk id="14" creationId="{D4E272A7-0D28-B8F3-B899-2901402AF6DF}"/>
          </ac:picMkLst>
        </pc:picChg>
        <pc:picChg chg="add mod">
          <ac:chgData name="Jyoshika Barathimogan /IT" userId="030a70e2-882b-4926-8c0f-f05f628a2147" providerId="ADAL" clId="{D0F2D373-F539-4DAE-8C4F-D9FF5D62FD3C}" dt="2022-09-14T14:33:33.431" v="8647" actId="1076"/>
          <ac:picMkLst>
            <pc:docMk/>
            <pc:sldMk cId="1745523093" sldId="367"/>
            <ac:picMk id="16" creationId="{90D31F1F-F541-BC75-3BF2-F781ECF45990}"/>
          </ac:picMkLst>
        </pc:picChg>
        <pc:picChg chg="add mod ord">
          <ac:chgData name="Jyoshika Barathimogan /IT" userId="030a70e2-882b-4926-8c0f-f05f628a2147" providerId="ADAL" clId="{D0F2D373-F539-4DAE-8C4F-D9FF5D62FD3C}" dt="2022-09-14T14:35:52.226" v="8672" actId="1076"/>
          <ac:picMkLst>
            <pc:docMk/>
            <pc:sldMk cId="1745523093" sldId="367"/>
            <ac:picMk id="17" creationId="{E4CB3D2A-08A7-F1C6-D436-710164D55AD9}"/>
          </ac:picMkLst>
        </pc:picChg>
        <pc:picChg chg="add mod ord">
          <ac:chgData name="Jyoshika Barathimogan /IT" userId="030a70e2-882b-4926-8c0f-f05f628a2147" providerId="ADAL" clId="{D0F2D373-F539-4DAE-8C4F-D9FF5D62FD3C}" dt="2022-09-14T14:37:14.752" v="8684" actId="1076"/>
          <ac:picMkLst>
            <pc:docMk/>
            <pc:sldMk cId="1745523093" sldId="367"/>
            <ac:picMk id="19" creationId="{9820A8E1-9510-02AA-BF04-0B7930FC9E7A}"/>
          </ac:picMkLst>
        </pc:picChg>
        <pc:picChg chg="add mod ord">
          <ac:chgData name="Jyoshika Barathimogan /IT" userId="030a70e2-882b-4926-8c0f-f05f628a2147" providerId="ADAL" clId="{D0F2D373-F539-4DAE-8C4F-D9FF5D62FD3C}" dt="2022-09-14T14:46:31.680" v="8765" actId="1076"/>
          <ac:picMkLst>
            <pc:docMk/>
            <pc:sldMk cId="1745523093" sldId="367"/>
            <ac:picMk id="21" creationId="{E3D25BDB-315C-D772-1163-2B04C997FA3D}"/>
          </ac:picMkLst>
        </pc:picChg>
        <pc:picChg chg="mod">
          <ac:chgData name="Jyoshika Barathimogan /IT" userId="030a70e2-882b-4926-8c0f-f05f628a2147" providerId="ADAL" clId="{D0F2D373-F539-4DAE-8C4F-D9FF5D62FD3C}" dt="2022-09-14T14:35:42.359" v="8669" actId="1076"/>
          <ac:picMkLst>
            <pc:docMk/>
            <pc:sldMk cId="1745523093" sldId="367"/>
            <ac:picMk id="30" creationId="{8780351E-3981-F72F-EB63-6C5FC1FCBB81}"/>
          </ac:picMkLst>
        </pc:picChg>
        <pc:picChg chg="mod">
          <ac:chgData name="Jyoshika Barathimogan /IT" userId="030a70e2-882b-4926-8c0f-f05f628a2147" providerId="ADAL" clId="{D0F2D373-F539-4DAE-8C4F-D9FF5D62FD3C}" dt="2022-09-14T14:37:02.387" v="8680" actId="14100"/>
          <ac:picMkLst>
            <pc:docMk/>
            <pc:sldMk cId="1745523093" sldId="367"/>
            <ac:picMk id="44" creationId="{1E3FA1D2-A9AB-464D-95F7-B735F099428F}"/>
          </ac:picMkLst>
        </pc:picChg>
        <pc:picChg chg="add mod ord">
          <ac:chgData name="Jyoshika Barathimogan /IT" userId="030a70e2-882b-4926-8c0f-f05f628a2147" providerId="ADAL" clId="{D0F2D373-F539-4DAE-8C4F-D9FF5D62FD3C}" dt="2022-09-14T14:44:06.716" v="8745" actId="1076"/>
          <ac:picMkLst>
            <pc:docMk/>
            <pc:sldMk cId="1745523093" sldId="367"/>
            <ac:picMk id="53" creationId="{F9798D8F-5D3C-9E81-B7BE-E196BB939915}"/>
          </ac:picMkLst>
        </pc:picChg>
        <pc:picChg chg="add mod ord">
          <ac:chgData name="Jyoshika Barathimogan /IT" userId="030a70e2-882b-4926-8c0f-f05f628a2147" providerId="ADAL" clId="{D0F2D373-F539-4DAE-8C4F-D9FF5D62FD3C}" dt="2022-09-14T14:42:11.497" v="8729" actId="1076"/>
          <ac:picMkLst>
            <pc:docMk/>
            <pc:sldMk cId="1745523093" sldId="367"/>
            <ac:picMk id="55" creationId="{FCEB561F-AD13-52B3-B7AC-61DE60270266}"/>
          </ac:picMkLst>
        </pc:picChg>
        <pc:picChg chg="mod">
          <ac:chgData name="Jyoshika Barathimogan /IT" userId="030a70e2-882b-4926-8c0f-f05f628a2147" providerId="ADAL" clId="{D0F2D373-F539-4DAE-8C4F-D9FF5D62FD3C}" dt="2022-09-14T14:43:21.123" v="8738" actId="14100"/>
          <ac:picMkLst>
            <pc:docMk/>
            <pc:sldMk cId="1745523093" sldId="367"/>
            <ac:picMk id="92" creationId="{ECE57BE9-7EB4-3121-D756-DFBCD10979FE}"/>
          </ac:picMkLst>
        </pc:picChg>
        <pc:picChg chg="mod">
          <ac:chgData name="Jyoshika Barathimogan /IT" userId="030a70e2-882b-4926-8c0f-f05f628a2147" providerId="ADAL" clId="{D0F2D373-F539-4DAE-8C4F-D9FF5D62FD3C}" dt="2022-09-14T14:43:21.123" v="8738" actId="14100"/>
          <ac:picMkLst>
            <pc:docMk/>
            <pc:sldMk cId="1745523093" sldId="367"/>
            <ac:picMk id="93" creationId="{F0FFF2E1-4023-6C1E-5C02-BF3E9DFE8E81}"/>
          </ac:picMkLst>
        </pc:picChg>
        <pc:picChg chg="mod">
          <ac:chgData name="Jyoshika Barathimogan /IT" userId="030a70e2-882b-4926-8c0f-f05f628a2147" providerId="ADAL" clId="{D0F2D373-F539-4DAE-8C4F-D9FF5D62FD3C}" dt="2022-09-14T14:43:21.123" v="8738" actId="14100"/>
          <ac:picMkLst>
            <pc:docMk/>
            <pc:sldMk cId="1745523093" sldId="367"/>
            <ac:picMk id="94" creationId="{A2A952AF-885E-9646-52AC-569CBB36D952}"/>
          </ac:picMkLst>
        </pc:picChg>
      </pc:sldChg>
      <pc:sldChg chg="addSp modSp del">
        <pc:chgData name="Jyoshika Barathimogan /IT" userId="030a70e2-882b-4926-8c0f-f05f628a2147" providerId="ADAL" clId="{D0F2D373-F539-4DAE-8C4F-D9FF5D62FD3C}" dt="2022-09-14T14:47:53.569" v="8777" actId="47"/>
        <pc:sldMkLst>
          <pc:docMk/>
          <pc:sldMk cId="326324731" sldId="369"/>
        </pc:sldMkLst>
        <pc:spChg chg="mod">
          <ac:chgData name="Jyoshika Barathimogan /IT" userId="030a70e2-882b-4926-8c0f-f05f628a2147" providerId="ADAL" clId="{D0F2D373-F539-4DAE-8C4F-D9FF5D62FD3C}" dt="2022-09-14T14:34:42.290" v="8659" actId="164"/>
          <ac:spMkLst>
            <pc:docMk/>
            <pc:sldMk cId="326324731" sldId="369"/>
            <ac:spMk id="4" creationId="{D981EFF4-50EF-5510-6656-536F85D54FD1}"/>
          </ac:spMkLst>
        </pc:spChg>
        <pc:spChg chg="mod">
          <ac:chgData name="Jyoshika Barathimogan /IT" userId="030a70e2-882b-4926-8c0f-f05f628a2147" providerId="ADAL" clId="{D0F2D373-F539-4DAE-8C4F-D9FF5D62FD3C}" dt="2022-09-14T14:34:42.290" v="8659" actId="164"/>
          <ac:spMkLst>
            <pc:docMk/>
            <pc:sldMk cId="326324731" sldId="369"/>
            <ac:spMk id="6" creationId="{767726C1-0F8C-5C8A-F99C-DBC5BAF0736D}"/>
          </ac:spMkLst>
        </pc:spChg>
        <pc:spChg chg="mod">
          <ac:chgData name="Jyoshika Barathimogan /IT" userId="030a70e2-882b-4926-8c0f-f05f628a2147" providerId="ADAL" clId="{D0F2D373-F539-4DAE-8C4F-D9FF5D62FD3C}" dt="2022-09-14T14:34:42.290" v="8659" actId="164"/>
          <ac:spMkLst>
            <pc:docMk/>
            <pc:sldMk cId="326324731" sldId="369"/>
            <ac:spMk id="7" creationId="{C52F7EB6-5547-F913-B658-2D727E8165E3}"/>
          </ac:spMkLst>
        </pc:spChg>
        <pc:spChg chg="mod">
          <ac:chgData name="Jyoshika Barathimogan /IT" userId="030a70e2-882b-4926-8c0f-f05f628a2147" providerId="ADAL" clId="{D0F2D373-F539-4DAE-8C4F-D9FF5D62FD3C}" dt="2022-09-14T14:34:42.290" v="8659" actId="164"/>
          <ac:spMkLst>
            <pc:docMk/>
            <pc:sldMk cId="326324731" sldId="369"/>
            <ac:spMk id="8" creationId="{10CBD934-C1AD-B4BF-3037-4D2A5259BBFE}"/>
          </ac:spMkLst>
        </pc:spChg>
        <pc:spChg chg="mod">
          <ac:chgData name="Jyoshika Barathimogan /IT" userId="030a70e2-882b-4926-8c0f-f05f628a2147" providerId="ADAL" clId="{D0F2D373-F539-4DAE-8C4F-D9FF5D62FD3C}" dt="2022-09-14T14:34:42.290" v="8659" actId="164"/>
          <ac:spMkLst>
            <pc:docMk/>
            <pc:sldMk cId="326324731" sldId="369"/>
            <ac:spMk id="10" creationId="{2CF22A9F-D333-AF43-5B40-5D0E7897433C}"/>
          </ac:spMkLst>
        </pc:spChg>
        <pc:spChg chg="mod">
          <ac:chgData name="Jyoshika Barathimogan /IT" userId="030a70e2-882b-4926-8c0f-f05f628a2147" providerId="ADAL" clId="{D0F2D373-F539-4DAE-8C4F-D9FF5D62FD3C}" dt="2022-09-14T14:34:42.290" v="8659" actId="164"/>
          <ac:spMkLst>
            <pc:docMk/>
            <pc:sldMk cId="326324731" sldId="369"/>
            <ac:spMk id="12" creationId="{EF453008-9D76-AB84-8FEA-9F0281D06346}"/>
          </ac:spMkLst>
        </pc:spChg>
        <pc:spChg chg="mod">
          <ac:chgData name="Jyoshika Barathimogan /IT" userId="030a70e2-882b-4926-8c0f-f05f628a2147" providerId="ADAL" clId="{D0F2D373-F539-4DAE-8C4F-D9FF5D62FD3C}" dt="2022-09-14T14:34:42.290" v="8659" actId="164"/>
          <ac:spMkLst>
            <pc:docMk/>
            <pc:sldMk cId="326324731" sldId="369"/>
            <ac:spMk id="14" creationId="{B91088A9-0CA3-6211-CD63-2B379D8C5994}"/>
          </ac:spMkLst>
        </pc:spChg>
        <pc:spChg chg="mod">
          <ac:chgData name="Jyoshika Barathimogan /IT" userId="030a70e2-882b-4926-8c0f-f05f628a2147" providerId="ADAL" clId="{D0F2D373-F539-4DAE-8C4F-D9FF5D62FD3C}" dt="2022-09-14T14:34:42.290" v="8659" actId="164"/>
          <ac:spMkLst>
            <pc:docMk/>
            <pc:sldMk cId="326324731" sldId="369"/>
            <ac:spMk id="15" creationId="{0D309C56-3F7A-B4EB-9B60-1D173919F2A4}"/>
          </ac:spMkLst>
        </pc:spChg>
        <pc:spChg chg="mod">
          <ac:chgData name="Jyoshika Barathimogan /IT" userId="030a70e2-882b-4926-8c0f-f05f628a2147" providerId="ADAL" clId="{D0F2D373-F539-4DAE-8C4F-D9FF5D62FD3C}" dt="2022-09-14T14:34:42.290" v="8659" actId="164"/>
          <ac:spMkLst>
            <pc:docMk/>
            <pc:sldMk cId="326324731" sldId="369"/>
            <ac:spMk id="20" creationId="{2F0E8931-EF7E-32ED-B080-732F34AD9B40}"/>
          </ac:spMkLst>
        </pc:spChg>
        <pc:spChg chg="mod">
          <ac:chgData name="Jyoshika Barathimogan /IT" userId="030a70e2-882b-4926-8c0f-f05f628a2147" providerId="ADAL" clId="{D0F2D373-F539-4DAE-8C4F-D9FF5D62FD3C}" dt="2022-09-14T14:34:42.290" v="8659" actId="164"/>
          <ac:spMkLst>
            <pc:docMk/>
            <pc:sldMk cId="326324731" sldId="369"/>
            <ac:spMk id="23" creationId="{E782412D-CDD0-FBAA-3577-0874BC4B21CE}"/>
          </ac:spMkLst>
        </pc:spChg>
        <pc:spChg chg="mod">
          <ac:chgData name="Jyoshika Barathimogan /IT" userId="030a70e2-882b-4926-8c0f-f05f628a2147" providerId="ADAL" clId="{D0F2D373-F539-4DAE-8C4F-D9FF5D62FD3C}" dt="2022-09-14T14:34:42.290" v="8659" actId="164"/>
          <ac:spMkLst>
            <pc:docMk/>
            <pc:sldMk cId="326324731" sldId="369"/>
            <ac:spMk id="24" creationId="{8E3C2414-7C35-99EB-217D-A17DC5E2FE0E}"/>
          </ac:spMkLst>
        </pc:spChg>
        <pc:spChg chg="mod">
          <ac:chgData name="Jyoshika Barathimogan /IT" userId="030a70e2-882b-4926-8c0f-f05f628a2147" providerId="ADAL" clId="{D0F2D373-F539-4DAE-8C4F-D9FF5D62FD3C}" dt="2022-09-14T14:34:42.290" v="8659" actId="164"/>
          <ac:spMkLst>
            <pc:docMk/>
            <pc:sldMk cId="326324731" sldId="369"/>
            <ac:spMk id="25" creationId="{57D4D2DA-69EB-3478-6388-43522828DF45}"/>
          </ac:spMkLst>
        </pc:spChg>
        <pc:grpChg chg="add mod">
          <ac:chgData name="Jyoshika Barathimogan /IT" userId="030a70e2-882b-4926-8c0f-f05f628a2147" providerId="ADAL" clId="{D0F2D373-F539-4DAE-8C4F-D9FF5D62FD3C}" dt="2022-09-14T14:34:42.290" v="8659" actId="164"/>
          <ac:grpSpMkLst>
            <pc:docMk/>
            <pc:sldMk cId="326324731" sldId="369"/>
            <ac:grpSpMk id="3" creationId="{0A2708E0-AF97-5426-5CF9-BA86C1EE2A34}"/>
          </ac:grpSpMkLst>
        </pc:grpChg>
        <pc:picChg chg="mod">
          <ac:chgData name="Jyoshika Barathimogan /IT" userId="030a70e2-882b-4926-8c0f-f05f628a2147" providerId="ADAL" clId="{D0F2D373-F539-4DAE-8C4F-D9FF5D62FD3C}" dt="2022-09-14T14:34:42.290" v="8659" actId="164"/>
          <ac:picMkLst>
            <pc:docMk/>
            <pc:sldMk cId="326324731" sldId="369"/>
            <ac:picMk id="2" creationId="{3394A77F-5B41-E081-D1D4-83BF3B9D230C}"/>
          </ac:picMkLst>
        </pc:picChg>
      </pc:sldChg>
      <pc:sldChg chg="addSp modSp del">
        <pc:chgData name="Jyoshika Barathimogan /IT" userId="030a70e2-882b-4926-8c0f-f05f628a2147" providerId="ADAL" clId="{D0F2D373-F539-4DAE-8C4F-D9FF5D62FD3C}" dt="2022-09-14T14:47:52.319" v="8776" actId="47"/>
        <pc:sldMkLst>
          <pc:docMk/>
          <pc:sldMk cId="402725446" sldId="370"/>
        </pc:sldMkLst>
        <pc:spChg chg="mod">
          <ac:chgData name="Jyoshika Barathimogan /IT" userId="030a70e2-882b-4926-8c0f-f05f628a2147" providerId="ADAL" clId="{D0F2D373-F539-4DAE-8C4F-D9FF5D62FD3C}" dt="2022-09-14T14:36:52.213" v="8677" actId="164"/>
          <ac:spMkLst>
            <pc:docMk/>
            <pc:sldMk cId="402725446" sldId="370"/>
            <ac:spMk id="3" creationId="{FB7E45D9-86CC-0EEF-2C55-8498FFD534E7}"/>
          </ac:spMkLst>
        </pc:spChg>
        <pc:spChg chg="mod">
          <ac:chgData name="Jyoshika Barathimogan /IT" userId="030a70e2-882b-4926-8c0f-f05f628a2147" providerId="ADAL" clId="{D0F2D373-F539-4DAE-8C4F-D9FF5D62FD3C}" dt="2022-09-14T14:36:52.213" v="8677" actId="164"/>
          <ac:spMkLst>
            <pc:docMk/>
            <pc:sldMk cId="402725446" sldId="370"/>
            <ac:spMk id="4" creationId="{D981EFF4-50EF-5510-6656-536F85D54FD1}"/>
          </ac:spMkLst>
        </pc:spChg>
        <pc:spChg chg="mod">
          <ac:chgData name="Jyoshika Barathimogan /IT" userId="030a70e2-882b-4926-8c0f-f05f628a2147" providerId="ADAL" clId="{D0F2D373-F539-4DAE-8C4F-D9FF5D62FD3C}" dt="2022-09-14T14:36:52.213" v="8677" actId="164"/>
          <ac:spMkLst>
            <pc:docMk/>
            <pc:sldMk cId="402725446" sldId="370"/>
            <ac:spMk id="5" creationId="{FBB661FF-A1D2-2A03-3FD2-678093810E0F}"/>
          </ac:spMkLst>
        </pc:spChg>
        <pc:spChg chg="mod">
          <ac:chgData name="Jyoshika Barathimogan /IT" userId="030a70e2-882b-4926-8c0f-f05f628a2147" providerId="ADAL" clId="{D0F2D373-F539-4DAE-8C4F-D9FF5D62FD3C}" dt="2022-09-14T14:36:52.213" v="8677" actId="164"/>
          <ac:spMkLst>
            <pc:docMk/>
            <pc:sldMk cId="402725446" sldId="370"/>
            <ac:spMk id="6" creationId="{767726C1-0F8C-5C8A-F99C-DBC5BAF0736D}"/>
          </ac:spMkLst>
        </pc:spChg>
        <pc:spChg chg="mod">
          <ac:chgData name="Jyoshika Barathimogan /IT" userId="030a70e2-882b-4926-8c0f-f05f628a2147" providerId="ADAL" clId="{D0F2D373-F539-4DAE-8C4F-D9FF5D62FD3C}" dt="2022-09-14T14:36:52.213" v="8677" actId="164"/>
          <ac:spMkLst>
            <pc:docMk/>
            <pc:sldMk cId="402725446" sldId="370"/>
            <ac:spMk id="7" creationId="{C52F7EB6-5547-F913-B658-2D727E8165E3}"/>
          </ac:spMkLst>
        </pc:spChg>
        <pc:spChg chg="mod">
          <ac:chgData name="Jyoshika Barathimogan /IT" userId="030a70e2-882b-4926-8c0f-f05f628a2147" providerId="ADAL" clId="{D0F2D373-F539-4DAE-8C4F-D9FF5D62FD3C}" dt="2022-09-14T14:36:52.213" v="8677" actId="164"/>
          <ac:spMkLst>
            <pc:docMk/>
            <pc:sldMk cId="402725446" sldId="370"/>
            <ac:spMk id="8" creationId="{10CBD934-C1AD-B4BF-3037-4D2A5259BBFE}"/>
          </ac:spMkLst>
        </pc:spChg>
        <pc:spChg chg="mod">
          <ac:chgData name="Jyoshika Barathimogan /IT" userId="030a70e2-882b-4926-8c0f-f05f628a2147" providerId="ADAL" clId="{D0F2D373-F539-4DAE-8C4F-D9FF5D62FD3C}" dt="2022-09-14T14:36:52.213" v="8677" actId="164"/>
          <ac:spMkLst>
            <pc:docMk/>
            <pc:sldMk cId="402725446" sldId="370"/>
            <ac:spMk id="9" creationId="{FEBFC952-23C4-0B06-C561-2B61C2AA8E8E}"/>
          </ac:spMkLst>
        </pc:spChg>
        <pc:spChg chg="mod">
          <ac:chgData name="Jyoshika Barathimogan /IT" userId="030a70e2-882b-4926-8c0f-f05f628a2147" providerId="ADAL" clId="{D0F2D373-F539-4DAE-8C4F-D9FF5D62FD3C}" dt="2022-09-14T14:36:52.213" v="8677" actId="164"/>
          <ac:spMkLst>
            <pc:docMk/>
            <pc:sldMk cId="402725446" sldId="370"/>
            <ac:spMk id="10" creationId="{2CF22A9F-D333-AF43-5B40-5D0E7897433C}"/>
          </ac:spMkLst>
        </pc:spChg>
        <pc:spChg chg="mod">
          <ac:chgData name="Jyoshika Barathimogan /IT" userId="030a70e2-882b-4926-8c0f-f05f628a2147" providerId="ADAL" clId="{D0F2D373-F539-4DAE-8C4F-D9FF5D62FD3C}" dt="2022-09-14T14:36:52.213" v="8677" actId="164"/>
          <ac:spMkLst>
            <pc:docMk/>
            <pc:sldMk cId="402725446" sldId="370"/>
            <ac:spMk id="14" creationId="{B91088A9-0CA3-6211-CD63-2B379D8C5994}"/>
          </ac:spMkLst>
        </pc:spChg>
        <pc:spChg chg="mod">
          <ac:chgData name="Jyoshika Barathimogan /IT" userId="030a70e2-882b-4926-8c0f-f05f628a2147" providerId="ADAL" clId="{D0F2D373-F539-4DAE-8C4F-D9FF5D62FD3C}" dt="2022-09-14T14:36:52.213" v="8677" actId="164"/>
          <ac:spMkLst>
            <pc:docMk/>
            <pc:sldMk cId="402725446" sldId="370"/>
            <ac:spMk id="15" creationId="{0D309C56-3F7A-B4EB-9B60-1D173919F2A4}"/>
          </ac:spMkLst>
        </pc:spChg>
        <pc:spChg chg="mod">
          <ac:chgData name="Jyoshika Barathimogan /IT" userId="030a70e2-882b-4926-8c0f-f05f628a2147" providerId="ADAL" clId="{D0F2D373-F539-4DAE-8C4F-D9FF5D62FD3C}" dt="2022-09-14T14:36:52.213" v="8677" actId="164"/>
          <ac:spMkLst>
            <pc:docMk/>
            <pc:sldMk cId="402725446" sldId="370"/>
            <ac:spMk id="20" creationId="{2F0E8931-EF7E-32ED-B080-732F34AD9B40}"/>
          </ac:spMkLst>
        </pc:spChg>
        <pc:spChg chg="mod">
          <ac:chgData name="Jyoshika Barathimogan /IT" userId="030a70e2-882b-4926-8c0f-f05f628a2147" providerId="ADAL" clId="{D0F2D373-F539-4DAE-8C4F-D9FF5D62FD3C}" dt="2022-09-14T14:36:52.213" v="8677" actId="164"/>
          <ac:spMkLst>
            <pc:docMk/>
            <pc:sldMk cId="402725446" sldId="370"/>
            <ac:spMk id="23" creationId="{E782412D-CDD0-FBAA-3577-0874BC4B21CE}"/>
          </ac:spMkLst>
        </pc:spChg>
        <pc:spChg chg="mod">
          <ac:chgData name="Jyoshika Barathimogan /IT" userId="030a70e2-882b-4926-8c0f-f05f628a2147" providerId="ADAL" clId="{D0F2D373-F539-4DAE-8C4F-D9FF5D62FD3C}" dt="2022-09-14T14:36:52.213" v="8677" actId="164"/>
          <ac:spMkLst>
            <pc:docMk/>
            <pc:sldMk cId="402725446" sldId="370"/>
            <ac:spMk id="24" creationId="{8E3C2414-7C35-99EB-217D-A17DC5E2FE0E}"/>
          </ac:spMkLst>
        </pc:spChg>
        <pc:spChg chg="mod">
          <ac:chgData name="Jyoshika Barathimogan /IT" userId="030a70e2-882b-4926-8c0f-f05f628a2147" providerId="ADAL" clId="{D0F2D373-F539-4DAE-8C4F-D9FF5D62FD3C}" dt="2022-09-14T14:36:52.213" v="8677" actId="164"/>
          <ac:spMkLst>
            <pc:docMk/>
            <pc:sldMk cId="402725446" sldId="370"/>
            <ac:spMk id="25" creationId="{57D4D2DA-69EB-3478-6388-43522828DF45}"/>
          </ac:spMkLst>
        </pc:spChg>
        <pc:grpChg chg="add mod">
          <ac:chgData name="Jyoshika Barathimogan /IT" userId="030a70e2-882b-4926-8c0f-f05f628a2147" providerId="ADAL" clId="{D0F2D373-F539-4DAE-8C4F-D9FF5D62FD3C}" dt="2022-09-14T14:36:52.213" v="8677" actId="164"/>
          <ac:grpSpMkLst>
            <pc:docMk/>
            <pc:sldMk cId="402725446" sldId="370"/>
            <ac:grpSpMk id="11" creationId="{3795EB31-275D-6635-E439-1597A3F957FC}"/>
          </ac:grpSpMkLst>
        </pc:grpChg>
        <pc:picChg chg="mod">
          <ac:chgData name="Jyoshika Barathimogan /IT" userId="030a70e2-882b-4926-8c0f-f05f628a2147" providerId="ADAL" clId="{D0F2D373-F539-4DAE-8C4F-D9FF5D62FD3C}" dt="2022-09-14T14:36:52.213" v="8677" actId="164"/>
          <ac:picMkLst>
            <pc:docMk/>
            <pc:sldMk cId="402725446" sldId="370"/>
            <ac:picMk id="2" creationId="{3394A77F-5B41-E081-D1D4-83BF3B9D230C}"/>
          </ac:picMkLst>
        </pc:picChg>
      </pc:sldChg>
      <pc:sldChg chg="modSp add mod ord">
        <pc:chgData name="Jyoshika Barathimogan /IT" userId="030a70e2-882b-4926-8c0f-f05f628a2147" providerId="ADAL" clId="{D0F2D373-F539-4DAE-8C4F-D9FF5D62FD3C}" dt="2022-09-14T13:17:52.023" v="8351" actId="313"/>
        <pc:sldMkLst>
          <pc:docMk/>
          <pc:sldMk cId="3233572830" sldId="371"/>
        </pc:sldMkLst>
        <pc:spChg chg="mod">
          <ac:chgData name="Jyoshika Barathimogan /IT" userId="030a70e2-882b-4926-8c0f-f05f628a2147" providerId="ADAL" clId="{D0F2D373-F539-4DAE-8C4F-D9FF5D62FD3C}" dt="2022-09-14T13:17:25.048" v="8344" actId="20577"/>
          <ac:spMkLst>
            <pc:docMk/>
            <pc:sldMk cId="3233572830" sldId="371"/>
            <ac:spMk id="395" creationId="{00000000-0000-0000-0000-000000000000}"/>
          </ac:spMkLst>
        </pc:spChg>
        <pc:spChg chg="mod">
          <ac:chgData name="Jyoshika Barathimogan /IT" userId="030a70e2-882b-4926-8c0f-f05f628a2147" providerId="ADAL" clId="{D0F2D373-F539-4DAE-8C4F-D9FF5D62FD3C}" dt="2022-09-14T13:17:52.023" v="8351" actId="313"/>
          <ac:spMkLst>
            <pc:docMk/>
            <pc:sldMk cId="3233572830" sldId="371"/>
            <ac:spMk id="399" creationId="{00000000-0000-0000-0000-000000000000}"/>
          </ac:spMkLst>
        </pc:spChg>
      </pc:sldChg>
      <pc:sldChg chg="modSp add mod ord">
        <pc:chgData name="Jyoshika Barathimogan /IT" userId="030a70e2-882b-4926-8c0f-f05f628a2147" providerId="ADAL" clId="{D0F2D373-F539-4DAE-8C4F-D9FF5D62FD3C}" dt="2022-09-14T13:18:46.145" v="8376" actId="1076"/>
        <pc:sldMkLst>
          <pc:docMk/>
          <pc:sldMk cId="416271481" sldId="372"/>
        </pc:sldMkLst>
        <pc:spChg chg="mod">
          <ac:chgData name="Jyoshika Barathimogan /IT" userId="030a70e2-882b-4926-8c0f-f05f628a2147" providerId="ADAL" clId="{D0F2D373-F539-4DAE-8C4F-D9FF5D62FD3C}" dt="2022-09-14T13:18:29.125" v="8371" actId="20577"/>
          <ac:spMkLst>
            <pc:docMk/>
            <pc:sldMk cId="416271481" sldId="372"/>
            <ac:spMk id="395" creationId="{00000000-0000-0000-0000-000000000000}"/>
          </ac:spMkLst>
        </pc:spChg>
        <pc:spChg chg="mod">
          <ac:chgData name="Jyoshika Barathimogan /IT" userId="030a70e2-882b-4926-8c0f-f05f628a2147" providerId="ADAL" clId="{D0F2D373-F539-4DAE-8C4F-D9FF5D62FD3C}" dt="2022-09-14T13:18:46.145" v="8376" actId="1076"/>
          <ac:spMkLst>
            <pc:docMk/>
            <pc:sldMk cId="416271481" sldId="372"/>
            <ac:spMk id="399" creationId="{00000000-0000-0000-0000-000000000000}"/>
          </ac:spMkLst>
        </pc:spChg>
      </pc:sldChg>
      <pc:sldChg chg="modSp add del mod ord">
        <pc:chgData name="Jyoshika Barathimogan /IT" userId="030a70e2-882b-4926-8c0f-f05f628a2147" providerId="ADAL" clId="{D0F2D373-F539-4DAE-8C4F-D9FF5D62FD3C}" dt="2022-09-14T13:39:28.943" v="8573" actId="47"/>
        <pc:sldMkLst>
          <pc:docMk/>
          <pc:sldMk cId="1312857744" sldId="373"/>
        </pc:sldMkLst>
        <pc:spChg chg="mod">
          <ac:chgData name="Jyoshika Barathimogan /IT" userId="030a70e2-882b-4926-8c0f-f05f628a2147" providerId="ADAL" clId="{D0F2D373-F539-4DAE-8C4F-D9FF5D62FD3C}" dt="2022-09-14T13:25:24.717" v="8393" actId="14100"/>
          <ac:spMkLst>
            <pc:docMk/>
            <pc:sldMk cId="1312857744" sldId="373"/>
            <ac:spMk id="86" creationId="{0EFFA06A-94E0-36FB-C994-AAFDBCA6B46C}"/>
          </ac:spMkLst>
        </pc:spChg>
      </pc:sldChg>
      <pc:sldChg chg="addSp modSp del">
        <pc:chgData name="Jyoshika Barathimogan /IT" userId="030a70e2-882b-4926-8c0f-f05f628a2147" providerId="ADAL" clId="{D0F2D373-F539-4DAE-8C4F-D9FF5D62FD3C}" dt="2022-09-14T14:47:51.620" v="8775" actId="47"/>
        <pc:sldMkLst>
          <pc:docMk/>
          <pc:sldMk cId="3149560794" sldId="374"/>
        </pc:sldMkLst>
        <pc:spChg chg="mod">
          <ac:chgData name="Jyoshika Barathimogan /IT" userId="030a70e2-882b-4926-8c0f-f05f628a2147" providerId="ADAL" clId="{D0F2D373-F539-4DAE-8C4F-D9FF5D62FD3C}" dt="2022-09-14T14:38:43.624" v="8700" actId="164"/>
          <ac:spMkLst>
            <pc:docMk/>
            <pc:sldMk cId="3149560794" sldId="374"/>
            <ac:spMk id="10" creationId="{2CF22A9F-D333-AF43-5B40-5D0E7897433C}"/>
          </ac:spMkLst>
        </pc:spChg>
        <pc:spChg chg="mod">
          <ac:chgData name="Jyoshika Barathimogan /IT" userId="030a70e2-882b-4926-8c0f-f05f628a2147" providerId="ADAL" clId="{D0F2D373-F539-4DAE-8C4F-D9FF5D62FD3C}" dt="2022-09-14T14:38:43.624" v="8700" actId="164"/>
          <ac:spMkLst>
            <pc:docMk/>
            <pc:sldMk cId="3149560794" sldId="374"/>
            <ac:spMk id="11" creationId="{C7D8F21C-B6AB-4B88-747B-D01BC3FC5681}"/>
          </ac:spMkLst>
        </pc:spChg>
        <pc:spChg chg="mod">
          <ac:chgData name="Jyoshika Barathimogan /IT" userId="030a70e2-882b-4926-8c0f-f05f628a2147" providerId="ADAL" clId="{D0F2D373-F539-4DAE-8C4F-D9FF5D62FD3C}" dt="2022-09-14T14:38:43.624" v="8700" actId="164"/>
          <ac:spMkLst>
            <pc:docMk/>
            <pc:sldMk cId="3149560794" sldId="374"/>
            <ac:spMk id="15" creationId="{0D309C56-3F7A-B4EB-9B60-1D173919F2A4}"/>
          </ac:spMkLst>
        </pc:spChg>
        <pc:spChg chg="mod">
          <ac:chgData name="Jyoshika Barathimogan /IT" userId="030a70e2-882b-4926-8c0f-f05f628a2147" providerId="ADAL" clId="{D0F2D373-F539-4DAE-8C4F-D9FF5D62FD3C}" dt="2022-09-14T14:38:43.624" v="8700" actId="164"/>
          <ac:spMkLst>
            <pc:docMk/>
            <pc:sldMk cId="3149560794" sldId="374"/>
            <ac:spMk id="23" creationId="{E782412D-CDD0-FBAA-3577-0874BC4B21CE}"/>
          </ac:spMkLst>
        </pc:spChg>
        <pc:spChg chg="mod">
          <ac:chgData name="Jyoshika Barathimogan /IT" userId="030a70e2-882b-4926-8c0f-f05f628a2147" providerId="ADAL" clId="{D0F2D373-F539-4DAE-8C4F-D9FF5D62FD3C}" dt="2022-09-14T14:38:43.624" v="8700" actId="164"/>
          <ac:spMkLst>
            <pc:docMk/>
            <pc:sldMk cId="3149560794" sldId="374"/>
            <ac:spMk id="24" creationId="{8E3C2414-7C35-99EB-217D-A17DC5E2FE0E}"/>
          </ac:spMkLst>
        </pc:spChg>
        <pc:spChg chg="mod">
          <ac:chgData name="Jyoshika Barathimogan /IT" userId="030a70e2-882b-4926-8c0f-f05f628a2147" providerId="ADAL" clId="{D0F2D373-F539-4DAE-8C4F-D9FF5D62FD3C}" dt="2022-09-14T14:38:43.624" v="8700" actId="164"/>
          <ac:spMkLst>
            <pc:docMk/>
            <pc:sldMk cId="3149560794" sldId="374"/>
            <ac:spMk id="25" creationId="{57D4D2DA-69EB-3478-6388-43522828DF45}"/>
          </ac:spMkLst>
        </pc:spChg>
        <pc:grpChg chg="add mod">
          <ac:chgData name="Jyoshika Barathimogan /IT" userId="030a70e2-882b-4926-8c0f-f05f628a2147" providerId="ADAL" clId="{D0F2D373-F539-4DAE-8C4F-D9FF5D62FD3C}" dt="2022-09-14T14:38:43.624" v="8700" actId="164"/>
          <ac:grpSpMkLst>
            <pc:docMk/>
            <pc:sldMk cId="3149560794" sldId="374"/>
            <ac:grpSpMk id="2" creationId="{71C9DED4-077E-CB2E-1CA7-1B0E4B807143}"/>
          </ac:grpSpMkLst>
        </pc:grpChg>
      </pc:sldChg>
      <pc:sldChg chg="addSp modSp del">
        <pc:chgData name="Jyoshika Barathimogan /IT" userId="030a70e2-882b-4926-8c0f-f05f628a2147" providerId="ADAL" clId="{D0F2D373-F539-4DAE-8C4F-D9FF5D62FD3C}" dt="2022-09-14T14:47:50.284" v="8773" actId="47"/>
        <pc:sldMkLst>
          <pc:docMk/>
          <pc:sldMk cId="4078605033" sldId="377"/>
        </pc:sldMkLst>
        <pc:spChg chg="mod">
          <ac:chgData name="Jyoshika Barathimogan /IT" userId="030a70e2-882b-4926-8c0f-f05f628a2147" providerId="ADAL" clId="{D0F2D373-F539-4DAE-8C4F-D9FF5D62FD3C}" dt="2022-09-14T14:42:53.177" v="8732" actId="164"/>
          <ac:spMkLst>
            <pc:docMk/>
            <pc:sldMk cId="4078605033" sldId="377"/>
            <ac:spMk id="10" creationId="{2CF22A9F-D333-AF43-5B40-5D0E7897433C}"/>
          </ac:spMkLst>
        </pc:spChg>
        <pc:spChg chg="mod">
          <ac:chgData name="Jyoshika Barathimogan /IT" userId="030a70e2-882b-4926-8c0f-f05f628a2147" providerId="ADAL" clId="{D0F2D373-F539-4DAE-8C4F-D9FF5D62FD3C}" dt="2022-09-14T14:42:53.177" v="8732" actId="164"/>
          <ac:spMkLst>
            <pc:docMk/>
            <pc:sldMk cId="4078605033" sldId="377"/>
            <ac:spMk id="15" creationId="{0D309C56-3F7A-B4EB-9B60-1D173919F2A4}"/>
          </ac:spMkLst>
        </pc:spChg>
        <pc:spChg chg="mod">
          <ac:chgData name="Jyoshika Barathimogan /IT" userId="030a70e2-882b-4926-8c0f-f05f628a2147" providerId="ADAL" clId="{D0F2D373-F539-4DAE-8C4F-D9FF5D62FD3C}" dt="2022-09-14T14:42:53.177" v="8732" actId="164"/>
          <ac:spMkLst>
            <pc:docMk/>
            <pc:sldMk cId="4078605033" sldId="377"/>
            <ac:spMk id="17" creationId="{2A9A35D8-B9EA-C11F-375F-2E99AFC8312A}"/>
          </ac:spMkLst>
        </pc:spChg>
        <pc:spChg chg="mod">
          <ac:chgData name="Jyoshika Barathimogan /IT" userId="030a70e2-882b-4926-8c0f-f05f628a2147" providerId="ADAL" clId="{D0F2D373-F539-4DAE-8C4F-D9FF5D62FD3C}" dt="2022-09-14T14:42:53.177" v="8732" actId="164"/>
          <ac:spMkLst>
            <pc:docMk/>
            <pc:sldMk cId="4078605033" sldId="377"/>
            <ac:spMk id="18" creationId="{64BE5826-5E48-00A8-3164-C95351D87617}"/>
          </ac:spMkLst>
        </pc:spChg>
        <pc:spChg chg="mod">
          <ac:chgData name="Jyoshika Barathimogan /IT" userId="030a70e2-882b-4926-8c0f-f05f628a2147" providerId="ADAL" clId="{D0F2D373-F539-4DAE-8C4F-D9FF5D62FD3C}" dt="2022-09-14T14:42:53.177" v="8732" actId="164"/>
          <ac:spMkLst>
            <pc:docMk/>
            <pc:sldMk cId="4078605033" sldId="377"/>
            <ac:spMk id="19" creationId="{1E432D4E-457D-EF56-146F-3E3CD196A8A6}"/>
          </ac:spMkLst>
        </pc:spChg>
        <pc:spChg chg="mod">
          <ac:chgData name="Jyoshika Barathimogan /IT" userId="030a70e2-882b-4926-8c0f-f05f628a2147" providerId="ADAL" clId="{D0F2D373-F539-4DAE-8C4F-D9FF5D62FD3C}" dt="2022-09-14T14:42:53.177" v="8732" actId="164"/>
          <ac:spMkLst>
            <pc:docMk/>
            <pc:sldMk cId="4078605033" sldId="377"/>
            <ac:spMk id="20" creationId="{E9533406-E653-AA25-274F-CC258BC1ECD3}"/>
          </ac:spMkLst>
        </pc:spChg>
        <pc:spChg chg="mod">
          <ac:chgData name="Jyoshika Barathimogan /IT" userId="030a70e2-882b-4926-8c0f-f05f628a2147" providerId="ADAL" clId="{D0F2D373-F539-4DAE-8C4F-D9FF5D62FD3C}" dt="2022-09-14T14:42:53.177" v="8732" actId="164"/>
          <ac:spMkLst>
            <pc:docMk/>
            <pc:sldMk cId="4078605033" sldId="377"/>
            <ac:spMk id="23" creationId="{E782412D-CDD0-FBAA-3577-0874BC4B21CE}"/>
          </ac:spMkLst>
        </pc:spChg>
        <pc:spChg chg="mod">
          <ac:chgData name="Jyoshika Barathimogan /IT" userId="030a70e2-882b-4926-8c0f-f05f628a2147" providerId="ADAL" clId="{D0F2D373-F539-4DAE-8C4F-D9FF5D62FD3C}" dt="2022-09-14T14:42:53.177" v="8732" actId="164"/>
          <ac:spMkLst>
            <pc:docMk/>
            <pc:sldMk cId="4078605033" sldId="377"/>
            <ac:spMk id="24" creationId="{8E3C2414-7C35-99EB-217D-A17DC5E2FE0E}"/>
          </ac:spMkLst>
        </pc:spChg>
        <pc:grpChg chg="add mod">
          <ac:chgData name="Jyoshika Barathimogan /IT" userId="030a70e2-882b-4926-8c0f-f05f628a2147" providerId="ADAL" clId="{D0F2D373-F539-4DAE-8C4F-D9FF5D62FD3C}" dt="2022-09-14T14:42:53.177" v="8732" actId="164"/>
          <ac:grpSpMkLst>
            <pc:docMk/>
            <pc:sldMk cId="4078605033" sldId="377"/>
            <ac:grpSpMk id="9" creationId="{9C656016-448C-0172-E87A-1ACF413C1EE1}"/>
          </ac:grpSpMkLst>
        </pc:grpChg>
        <pc:picChg chg="mod">
          <ac:chgData name="Jyoshika Barathimogan /IT" userId="030a70e2-882b-4926-8c0f-f05f628a2147" providerId="ADAL" clId="{D0F2D373-F539-4DAE-8C4F-D9FF5D62FD3C}" dt="2022-09-14T14:42:53.177" v="8732" actId="164"/>
          <ac:picMkLst>
            <pc:docMk/>
            <pc:sldMk cId="4078605033" sldId="377"/>
            <ac:picMk id="11" creationId="{BBDFF5B3-5B09-331E-9F86-58B80845D0F1}"/>
          </ac:picMkLst>
        </pc:picChg>
        <pc:picChg chg="mod">
          <ac:chgData name="Jyoshika Barathimogan /IT" userId="030a70e2-882b-4926-8c0f-f05f628a2147" providerId="ADAL" clId="{D0F2D373-F539-4DAE-8C4F-D9FF5D62FD3C}" dt="2022-09-14T14:42:53.177" v="8732" actId="164"/>
          <ac:picMkLst>
            <pc:docMk/>
            <pc:sldMk cId="4078605033" sldId="377"/>
            <ac:picMk id="13" creationId="{C03E994B-41D1-9235-F141-1C47E0F2429B}"/>
          </ac:picMkLst>
        </pc:picChg>
        <pc:picChg chg="mod">
          <ac:chgData name="Jyoshika Barathimogan /IT" userId="030a70e2-882b-4926-8c0f-f05f628a2147" providerId="ADAL" clId="{D0F2D373-F539-4DAE-8C4F-D9FF5D62FD3C}" dt="2022-09-14T14:42:53.177" v="8732" actId="164"/>
          <ac:picMkLst>
            <pc:docMk/>
            <pc:sldMk cId="4078605033" sldId="377"/>
            <ac:picMk id="16" creationId="{3786256B-D95F-D6A9-F947-E2ED2608B023}"/>
          </ac:picMkLst>
        </pc:picChg>
      </pc:sldChg>
      <pc:sldChg chg="addSp delSp modSp del modAnim">
        <pc:chgData name="Jyoshika Barathimogan /IT" userId="030a70e2-882b-4926-8c0f-f05f628a2147" providerId="ADAL" clId="{D0F2D373-F539-4DAE-8C4F-D9FF5D62FD3C}" dt="2022-09-14T14:47:50.953" v="8774" actId="47"/>
        <pc:sldMkLst>
          <pc:docMk/>
          <pc:sldMk cId="3776021907" sldId="379"/>
        </pc:sldMkLst>
        <pc:spChg chg="mod">
          <ac:chgData name="Jyoshika Barathimogan /IT" userId="030a70e2-882b-4926-8c0f-f05f628a2147" providerId="ADAL" clId="{D0F2D373-F539-4DAE-8C4F-D9FF5D62FD3C}" dt="2022-09-14T14:40:32.638" v="8711" actId="164"/>
          <ac:spMkLst>
            <pc:docMk/>
            <pc:sldMk cId="3776021907" sldId="379"/>
            <ac:spMk id="2" creationId="{19A5AF4F-484B-1389-323A-A65D457711C4}"/>
          </ac:spMkLst>
        </pc:spChg>
        <pc:spChg chg="mod">
          <ac:chgData name="Jyoshika Barathimogan /IT" userId="030a70e2-882b-4926-8c0f-f05f628a2147" providerId="ADAL" clId="{D0F2D373-F539-4DAE-8C4F-D9FF5D62FD3C}" dt="2022-09-14T14:40:32.638" v="8711" actId="164"/>
          <ac:spMkLst>
            <pc:docMk/>
            <pc:sldMk cId="3776021907" sldId="379"/>
            <ac:spMk id="3" creationId="{8CA42D36-4A4B-3A28-F946-A3E7F6E87519}"/>
          </ac:spMkLst>
        </pc:spChg>
        <pc:spChg chg="mod">
          <ac:chgData name="Jyoshika Barathimogan /IT" userId="030a70e2-882b-4926-8c0f-f05f628a2147" providerId="ADAL" clId="{D0F2D373-F539-4DAE-8C4F-D9FF5D62FD3C}" dt="2022-09-14T14:40:32.638" v="8711" actId="164"/>
          <ac:spMkLst>
            <pc:docMk/>
            <pc:sldMk cId="3776021907" sldId="379"/>
            <ac:spMk id="4" creationId="{077461EC-A378-6C6C-E04E-27D2C9AA543B}"/>
          </ac:spMkLst>
        </pc:spChg>
        <pc:spChg chg="mod">
          <ac:chgData name="Jyoshika Barathimogan /IT" userId="030a70e2-882b-4926-8c0f-f05f628a2147" providerId="ADAL" clId="{D0F2D373-F539-4DAE-8C4F-D9FF5D62FD3C}" dt="2022-09-14T14:40:32.638" v="8711" actId="164"/>
          <ac:spMkLst>
            <pc:docMk/>
            <pc:sldMk cId="3776021907" sldId="379"/>
            <ac:spMk id="5" creationId="{827CFB03-ABFE-786A-5385-AC43A5F48474}"/>
          </ac:spMkLst>
        </pc:spChg>
        <pc:spChg chg="mod">
          <ac:chgData name="Jyoshika Barathimogan /IT" userId="030a70e2-882b-4926-8c0f-f05f628a2147" providerId="ADAL" clId="{D0F2D373-F539-4DAE-8C4F-D9FF5D62FD3C}" dt="2022-09-14T14:40:32.638" v="8711" actId="164"/>
          <ac:spMkLst>
            <pc:docMk/>
            <pc:sldMk cId="3776021907" sldId="379"/>
            <ac:spMk id="6" creationId="{2467A9A7-5533-FA5B-8096-492315A0C3FC}"/>
          </ac:spMkLst>
        </pc:spChg>
        <pc:spChg chg="mod">
          <ac:chgData name="Jyoshika Barathimogan /IT" userId="030a70e2-882b-4926-8c0f-f05f628a2147" providerId="ADAL" clId="{D0F2D373-F539-4DAE-8C4F-D9FF5D62FD3C}" dt="2022-09-14T14:40:32.638" v="8711" actId="164"/>
          <ac:spMkLst>
            <pc:docMk/>
            <pc:sldMk cId="3776021907" sldId="379"/>
            <ac:spMk id="7" creationId="{3CB0FAD8-AE74-5DEE-4075-371A07B966F3}"/>
          </ac:spMkLst>
        </pc:spChg>
        <pc:spChg chg="mod">
          <ac:chgData name="Jyoshika Barathimogan /IT" userId="030a70e2-882b-4926-8c0f-f05f628a2147" providerId="ADAL" clId="{D0F2D373-F539-4DAE-8C4F-D9FF5D62FD3C}" dt="2022-09-14T14:40:32.638" v="8711" actId="164"/>
          <ac:spMkLst>
            <pc:docMk/>
            <pc:sldMk cId="3776021907" sldId="379"/>
            <ac:spMk id="8" creationId="{FF7FB084-309F-55DB-FC9D-875F110BC0CB}"/>
          </ac:spMkLst>
        </pc:spChg>
        <pc:spChg chg="mod">
          <ac:chgData name="Jyoshika Barathimogan /IT" userId="030a70e2-882b-4926-8c0f-f05f628a2147" providerId="ADAL" clId="{D0F2D373-F539-4DAE-8C4F-D9FF5D62FD3C}" dt="2022-09-14T14:40:32.638" v="8711" actId="164"/>
          <ac:spMkLst>
            <pc:docMk/>
            <pc:sldMk cId="3776021907" sldId="379"/>
            <ac:spMk id="9" creationId="{0D393399-36C8-27F0-58FD-2E15C707D4DE}"/>
          </ac:spMkLst>
        </pc:spChg>
        <pc:spChg chg="mod">
          <ac:chgData name="Jyoshika Barathimogan /IT" userId="030a70e2-882b-4926-8c0f-f05f628a2147" providerId="ADAL" clId="{D0F2D373-F539-4DAE-8C4F-D9FF5D62FD3C}" dt="2022-09-14T14:40:32.638" v="8711" actId="164"/>
          <ac:spMkLst>
            <pc:docMk/>
            <pc:sldMk cId="3776021907" sldId="379"/>
            <ac:spMk id="10" creationId="{2CF22A9F-D333-AF43-5B40-5D0E7897433C}"/>
          </ac:spMkLst>
        </pc:spChg>
        <pc:spChg chg="mod">
          <ac:chgData name="Jyoshika Barathimogan /IT" userId="030a70e2-882b-4926-8c0f-f05f628a2147" providerId="ADAL" clId="{D0F2D373-F539-4DAE-8C4F-D9FF5D62FD3C}" dt="2022-09-14T14:40:32.638" v="8711" actId="164"/>
          <ac:spMkLst>
            <pc:docMk/>
            <pc:sldMk cId="3776021907" sldId="379"/>
            <ac:spMk id="12" creationId="{8815F63F-70CF-2E6B-DF3B-3C1341E3222D}"/>
          </ac:spMkLst>
        </pc:spChg>
        <pc:spChg chg="mod">
          <ac:chgData name="Jyoshika Barathimogan /IT" userId="030a70e2-882b-4926-8c0f-f05f628a2147" providerId="ADAL" clId="{D0F2D373-F539-4DAE-8C4F-D9FF5D62FD3C}" dt="2022-09-14T14:40:32.638" v="8711" actId="164"/>
          <ac:spMkLst>
            <pc:docMk/>
            <pc:sldMk cId="3776021907" sldId="379"/>
            <ac:spMk id="14" creationId="{BFB94898-1FCC-3DA7-CC1E-AD3B4A2DCB65}"/>
          </ac:spMkLst>
        </pc:spChg>
        <pc:spChg chg="mod">
          <ac:chgData name="Jyoshika Barathimogan /IT" userId="030a70e2-882b-4926-8c0f-f05f628a2147" providerId="ADAL" clId="{D0F2D373-F539-4DAE-8C4F-D9FF5D62FD3C}" dt="2022-09-14T14:40:32.638" v="8711" actId="164"/>
          <ac:spMkLst>
            <pc:docMk/>
            <pc:sldMk cId="3776021907" sldId="379"/>
            <ac:spMk id="15" creationId="{0D309C56-3F7A-B4EB-9B60-1D173919F2A4}"/>
          </ac:spMkLst>
        </pc:spChg>
        <pc:spChg chg="mod">
          <ac:chgData name="Jyoshika Barathimogan /IT" userId="030a70e2-882b-4926-8c0f-f05f628a2147" providerId="ADAL" clId="{D0F2D373-F539-4DAE-8C4F-D9FF5D62FD3C}" dt="2022-09-14T14:43:57.315" v="8742" actId="1076"/>
          <ac:spMkLst>
            <pc:docMk/>
            <pc:sldMk cId="3776021907" sldId="379"/>
            <ac:spMk id="22" creationId="{AC06258B-45D6-F555-C08B-EB86F2FB999B}"/>
          </ac:spMkLst>
        </pc:spChg>
        <pc:spChg chg="mod">
          <ac:chgData name="Jyoshika Barathimogan /IT" userId="030a70e2-882b-4926-8c0f-f05f628a2147" providerId="ADAL" clId="{D0F2D373-F539-4DAE-8C4F-D9FF5D62FD3C}" dt="2022-09-14T14:40:32.638" v="8711" actId="164"/>
          <ac:spMkLst>
            <pc:docMk/>
            <pc:sldMk cId="3776021907" sldId="379"/>
            <ac:spMk id="23" creationId="{E782412D-CDD0-FBAA-3577-0874BC4B21CE}"/>
          </ac:spMkLst>
        </pc:spChg>
        <pc:spChg chg="mod">
          <ac:chgData name="Jyoshika Barathimogan /IT" userId="030a70e2-882b-4926-8c0f-f05f628a2147" providerId="ADAL" clId="{D0F2D373-F539-4DAE-8C4F-D9FF5D62FD3C}" dt="2022-09-14T14:40:32.638" v="8711" actId="164"/>
          <ac:spMkLst>
            <pc:docMk/>
            <pc:sldMk cId="3776021907" sldId="379"/>
            <ac:spMk id="24" creationId="{8E3C2414-7C35-99EB-217D-A17DC5E2FE0E}"/>
          </ac:spMkLst>
        </pc:spChg>
        <pc:spChg chg="mod">
          <ac:chgData name="Jyoshika Barathimogan /IT" userId="030a70e2-882b-4926-8c0f-f05f628a2147" providerId="ADAL" clId="{D0F2D373-F539-4DAE-8C4F-D9FF5D62FD3C}" dt="2022-09-14T14:43:57.315" v="8742" actId="1076"/>
          <ac:spMkLst>
            <pc:docMk/>
            <pc:sldMk cId="3776021907" sldId="379"/>
            <ac:spMk id="25" creationId="{9CC62F45-F3D1-F795-DE75-B3F34FA5C4A0}"/>
          </ac:spMkLst>
        </pc:spChg>
        <pc:spChg chg="mod">
          <ac:chgData name="Jyoshika Barathimogan /IT" userId="030a70e2-882b-4926-8c0f-f05f628a2147" providerId="ADAL" clId="{D0F2D373-F539-4DAE-8C4F-D9FF5D62FD3C}" dt="2022-09-14T14:43:57.315" v="8742" actId="1076"/>
          <ac:spMkLst>
            <pc:docMk/>
            <pc:sldMk cId="3776021907" sldId="379"/>
            <ac:spMk id="26" creationId="{915F4C7D-FCD5-5ADB-5094-C26308535B45}"/>
          </ac:spMkLst>
        </pc:spChg>
        <pc:spChg chg="mod">
          <ac:chgData name="Jyoshika Barathimogan /IT" userId="030a70e2-882b-4926-8c0f-f05f628a2147" providerId="ADAL" clId="{D0F2D373-F539-4DAE-8C4F-D9FF5D62FD3C}" dt="2022-09-14T14:43:57.315" v="8742" actId="1076"/>
          <ac:spMkLst>
            <pc:docMk/>
            <pc:sldMk cId="3776021907" sldId="379"/>
            <ac:spMk id="27" creationId="{6E180299-26A3-48FC-580F-55395E863321}"/>
          </ac:spMkLst>
        </pc:spChg>
        <pc:spChg chg="mod">
          <ac:chgData name="Jyoshika Barathimogan /IT" userId="030a70e2-882b-4926-8c0f-f05f628a2147" providerId="ADAL" clId="{D0F2D373-F539-4DAE-8C4F-D9FF5D62FD3C}" dt="2022-09-14T14:43:57.315" v="8742" actId="1076"/>
          <ac:spMkLst>
            <pc:docMk/>
            <pc:sldMk cId="3776021907" sldId="379"/>
            <ac:spMk id="31" creationId="{FEB33C8D-F041-236E-C34A-29265ED39285}"/>
          </ac:spMkLst>
        </pc:spChg>
        <pc:spChg chg="mod">
          <ac:chgData name="Jyoshika Barathimogan /IT" userId="030a70e2-882b-4926-8c0f-f05f628a2147" providerId="ADAL" clId="{D0F2D373-F539-4DAE-8C4F-D9FF5D62FD3C}" dt="2022-09-14T14:43:57.315" v="8742" actId="1076"/>
          <ac:spMkLst>
            <pc:docMk/>
            <pc:sldMk cId="3776021907" sldId="379"/>
            <ac:spMk id="32" creationId="{A11D8002-4573-7463-C04E-BCB282B020D5}"/>
          </ac:spMkLst>
        </pc:spChg>
        <pc:spChg chg="mod">
          <ac:chgData name="Jyoshika Barathimogan /IT" userId="030a70e2-882b-4926-8c0f-f05f628a2147" providerId="ADAL" clId="{D0F2D373-F539-4DAE-8C4F-D9FF5D62FD3C}" dt="2022-09-14T14:43:57.315" v="8742" actId="1076"/>
          <ac:spMkLst>
            <pc:docMk/>
            <pc:sldMk cId="3776021907" sldId="379"/>
            <ac:spMk id="33" creationId="{A8770269-6CD4-1807-C2D5-C3FC6656C13B}"/>
          </ac:spMkLst>
        </pc:spChg>
        <pc:spChg chg="mod">
          <ac:chgData name="Jyoshika Barathimogan /IT" userId="030a70e2-882b-4926-8c0f-f05f628a2147" providerId="ADAL" clId="{D0F2D373-F539-4DAE-8C4F-D9FF5D62FD3C}" dt="2022-09-14T14:43:57.315" v="8742" actId="1076"/>
          <ac:spMkLst>
            <pc:docMk/>
            <pc:sldMk cId="3776021907" sldId="379"/>
            <ac:spMk id="34" creationId="{78E6C531-D06A-7C67-0CD6-D41839202379}"/>
          </ac:spMkLst>
        </pc:spChg>
        <pc:grpChg chg="add mod">
          <ac:chgData name="Jyoshika Barathimogan /IT" userId="030a70e2-882b-4926-8c0f-f05f628a2147" providerId="ADAL" clId="{D0F2D373-F539-4DAE-8C4F-D9FF5D62FD3C}" dt="2022-09-14T14:40:32.638" v="8711" actId="164"/>
          <ac:grpSpMkLst>
            <pc:docMk/>
            <pc:sldMk cId="3776021907" sldId="379"/>
            <ac:grpSpMk id="20" creationId="{048FFA2A-16E6-B8FE-17D6-BD9636A7F733}"/>
          </ac:grpSpMkLst>
        </pc:grpChg>
        <pc:grpChg chg="add del mod">
          <ac:chgData name="Jyoshika Barathimogan /IT" userId="030a70e2-882b-4926-8c0f-f05f628a2147" providerId="ADAL" clId="{D0F2D373-F539-4DAE-8C4F-D9FF5D62FD3C}" dt="2022-09-14T14:43:57.930" v="8743" actId="478"/>
          <ac:grpSpMkLst>
            <pc:docMk/>
            <pc:sldMk cId="3776021907" sldId="379"/>
            <ac:grpSpMk id="21" creationId="{BE7FC45D-3580-C23E-86E1-BE8E29310F75}"/>
          </ac:grpSpMkLst>
        </pc:grpChg>
        <pc:picChg chg="mod">
          <ac:chgData name="Jyoshika Barathimogan /IT" userId="030a70e2-882b-4926-8c0f-f05f628a2147" providerId="ADAL" clId="{D0F2D373-F539-4DAE-8C4F-D9FF5D62FD3C}" dt="2022-09-14T14:43:57.315" v="8742" actId="1076"/>
          <ac:picMkLst>
            <pc:docMk/>
            <pc:sldMk cId="3776021907" sldId="379"/>
            <ac:picMk id="28" creationId="{B10D6D0E-F403-759B-F1F8-6832968059D8}"/>
          </ac:picMkLst>
        </pc:picChg>
        <pc:picChg chg="mod">
          <ac:chgData name="Jyoshika Barathimogan /IT" userId="030a70e2-882b-4926-8c0f-f05f628a2147" providerId="ADAL" clId="{D0F2D373-F539-4DAE-8C4F-D9FF5D62FD3C}" dt="2022-09-14T14:43:57.315" v="8742" actId="1076"/>
          <ac:picMkLst>
            <pc:docMk/>
            <pc:sldMk cId="3776021907" sldId="379"/>
            <ac:picMk id="29" creationId="{8C6FAD80-BDF9-81A6-D6CC-FC1BBAE3F386}"/>
          </ac:picMkLst>
        </pc:picChg>
        <pc:picChg chg="mod">
          <ac:chgData name="Jyoshika Barathimogan /IT" userId="030a70e2-882b-4926-8c0f-f05f628a2147" providerId="ADAL" clId="{D0F2D373-F539-4DAE-8C4F-D9FF5D62FD3C}" dt="2022-09-14T14:43:57.315" v="8742" actId="1076"/>
          <ac:picMkLst>
            <pc:docMk/>
            <pc:sldMk cId="3776021907" sldId="379"/>
            <ac:picMk id="30" creationId="{783EC3BE-EBE6-C08D-A279-7FA87FF79FC8}"/>
          </ac:picMkLst>
        </pc:picChg>
      </pc:sldChg>
      <pc:sldChg chg="addSp modSp del">
        <pc:chgData name="Jyoshika Barathimogan /IT" userId="030a70e2-882b-4926-8c0f-f05f628a2147" providerId="ADAL" clId="{D0F2D373-F539-4DAE-8C4F-D9FF5D62FD3C}" dt="2022-09-14T14:47:49.500" v="8772" actId="47"/>
        <pc:sldMkLst>
          <pc:docMk/>
          <pc:sldMk cId="3711400382" sldId="380"/>
        </pc:sldMkLst>
        <pc:spChg chg="mod">
          <ac:chgData name="Jyoshika Barathimogan /IT" userId="030a70e2-882b-4926-8c0f-f05f628a2147" providerId="ADAL" clId="{D0F2D373-F539-4DAE-8C4F-D9FF5D62FD3C}" dt="2022-09-14T14:45:57.623" v="8756" actId="164"/>
          <ac:spMkLst>
            <pc:docMk/>
            <pc:sldMk cId="3711400382" sldId="380"/>
            <ac:spMk id="2" creationId="{F9DDC03F-DCFA-AB1E-983F-EEF93234CC54}"/>
          </ac:spMkLst>
        </pc:spChg>
        <pc:spChg chg="mod">
          <ac:chgData name="Jyoshika Barathimogan /IT" userId="030a70e2-882b-4926-8c0f-f05f628a2147" providerId="ADAL" clId="{D0F2D373-F539-4DAE-8C4F-D9FF5D62FD3C}" dt="2022-09-14T14:45:57.623" v="8756" actId="164"/>
          <ac:spMkLst>
            <pc:docMk/>
            <pc:sldMk cId="3711400382" sldId="380"/>
            <ac:spMk id="3" creationId="{A12356C5-CE4A-85F3-1299-13B9743EE247}"/>
          </ac:spMkLst>
        </pc:spChg>
        <pc:spChg chg="mod">
          <ac:chgData name="Jyoshika Barathimogan /IT" userId="030a70e2-882b-4926-8c0f-f05f628a2147" providerId="ADAL" clId="{D0F2D373-F539-4DAE-8C4F-D9FF5D62FD3C}" dt="2022-09-14T14:45:57.623" v="8756" actId="164"/>
          <ac:spMkLst>
            <pc:docMk/>
            <pc:sldMk cId="3711400382" sldId="380"/>
            <ac:spMk id="10" creationId="{2CF22A9F-D333-AF43-5B40-5D0E7897433C}"/>
          </ac:spMkLst>
        </pc:spChg>
        <pc:spChg chg="mod">
          <ac:chgData name="Jyoshika Barathimogan /IT" userId="030a70e2-882b-4926-8c0f-f05f628a2147" providerId="ADAL" clId="{D0F2D373-F539-4DAE-8C4F-D9FF5D62FD3C}" dt="2022-09-14T14:45:57.623" v="8756" actId="164"/>
          <ac:spMkLst>
            <pc:docMk/>
            <pc:sldMk cId="3711400382" sldId="380"/>
            <ac:spMk id="15" creationId="{0D309C56-3F7A-B4EB-9B60-1D173919F2A4}"/>
          </ac:spMkLst>
        </pc:spChg>
        <pc:spChg chg="mod">
          <ac:chgData name="Jyoshika Barathimogan /IT" userId="030a70e2-882b-4926-8c0f-f05f628a2147" providerId="ADAL" clId="{D0F2D373-F539-4DAE-8C4F-D9FF5D62FD3C}" dt="2022-09-14T14:45:57.623" v="8756" actId="164"/>
          <ac:spMkLst>
            <pc:docMk/>
            <pc:sldMk cId="3711400382" sldId="380"/>
            <ac:spMk id="23" creationId="{E782412D-CDD0-FBAA-3577-0874BC4B21CE}"/>
          </ac:spMkLst>
        </pc:spChg>
        <pc:spChg chg="mod">
          <ac:chgData name="Jyoshika Barathimogan /IT" userId="030a70e2-882b-4926-8c0f-f05f628a2147" providerId="ADAL" clId="{D0F2D373-F539-4DAE-8C4F-D9FF5D62FD3C}" dt="2022-09-14T14:45:57.623" v="8756" actId="164"/>
          <ac:spMkLst>
            <pc:docMk/>
            <pc:sldMk cId="3711400382" sldId="380"/>
            <ac:spMk id="24" creationId="{8E3C2414-7C35-99EB-217D-A17DC5E2FE0E}"/>
          </ac:spMkLst>
        </pc:spChg>
        <pc:grpChg chg="add mod">
          <ac:chgData name="Jyoshika Barathimogan /IT" userId="030a70e2-882b-4926-8c0f-f05f628a2147" providerId="ADAL" clId="{D0F2D373-F539-4DAE-8C4F-D9FF5D62FD3C}" dt="2022-09-14T14:45:57.623" v="8756" actId="164"/>
          <ac:grpSpMkLst>
            <pc:docMk/>
            <pc:sldMk cId="3711400382" sldId="380"/>
            <ac:grpSpMk id="4" creationId="{713053A0-BF97-7B9E-FD58-03BF10BADFF6}"/>
          </ac:grpSpMkLst>
        </pc:grpChg>
      </pc:sldChg>
      <pc:sldMasterChg chg="delSldLayout">
        <pc:chgData name="Jyoshika Barathimogan /IT" userId="030a70e2-882b-4926-8c0f-f05f628a2147" providerId="ADAL" clId="{D0F2D373-F539-4DAE-8C4F-D9FF5D62FD3C}" dt="2022-09-14T13:48:45.131" v="8625" actId="47"/>
        <pc:sldMasterMkLst>
          <pc:docMk/>
          <pc:sldMasterMk cId="0" sldId="2147483681"/>
        </pc:sldMasterMkLst>
        <pc:sldLayoutChg chg="del">
          <pc:chgData name="Jyoshika Barathimogan /IT" userId="030a70e2-882b-4926-8c0f-f05f628a2147" providerId="ADAL" clId="{D0F2D373-F539-4DAE-8C4F-D9FF5D62FD3C}" dt="2022-09-14T13:48:36.195" v="8604" actId="47"/>
          <pc:sldLayoutMkLst>
            <pc:docMk/>
            <pc:sldMasterMk cId="0" sldId="2147483681"/>
            <pc:sldLayoutMk cId="0" sldId="2147483650"/>
          </pc:sldLayoutMkLst>
        </pc:sldLayoutChg>
        <pc:sldLayoutChg chg="del">
          <pc:chgData name="Jyoshika Barathimogan /IT" userId="030a70e2-882b-4926-8c0f-f05f628a2147" providerId="ADAL" clId="{D0F2D373-F539-4DAE-8C4F-D9FF5D62FD3C}" dt="2022-09-14T13:48:32.604" v="8585" actId="47"/>
          <pc:sldLayoutMkLst>
            <pc:docMk/>
            <pc:sldMasterMk cId="0" sldId="2147483681"/>
            <pc:sldLayoutMk cId="0" sldId="2147483651"/>
          </pc:sldLayoutMkLst>
        </pc:sldLayoutChg>
        <pc:sldLayoutChg chg="del">
          <pc:chgData name="Jyoshika Barathimogan /IT" userId="030a70e2-882b-4926-8c0f-f05f628a2147" providerId="ADAL" clId="{D0F2D373-F539-4DAE-8C4F-D9FF5D62FD3C}" dt="2022-09-14T13:48:33.869" v="8592" actId="47"/>
          <pc:sldLayoutMkLst>
            <pc:docMk/>
            <pc:sldMasterMk cId="0" sldId="2147483681"/>
            <pc:sldLayoutMk cId="0" sldId="2147483655"/>
          </pc:sldLayoutMkLst>
        </pc:sldLayoutChg>
        <pc:sldLayoutChg chg="del">
          <pc:chgData name="Jyoshika Barathimogan /IT" userId="030a70e2-882b-4926-8c0f-f05f628a2147" providerId="ADAL" clId="{D0F2D373-F539-4DAE-8C4F-D9FF5D62FD3C}" dt="2022-09-14T13:48:32.806" v="8586" actId="47"/>
          <pc:sldLayoutMkLst>
            <pc:docMk/>
            <pc:sldMasterMk cId="0" sldId="2147483681"/>
            <pc:sldLayoutMk cId="0" sldId="2147483656"/>
          </pc:sldLayoutMkLst>
        </pc:sldLayoutChg>
        <pc:sldLayoutChg chg="del">
          <pc:chgData name="Jyoshika Barathimogan /IT" userId="030a70e2-882b-4926-8c0f-f05f628a2147" providerId="ADAL" clId="{D0F2D373-F539-4DAE-8C4F-D9FF5D62FD3C}" dt="2022-09-14T13:48:45.131" v="8625" actId="47"/>
          <pc:sldLayoutMkLst>
            <pc:docMk/>
            <pc:sldMasterMk cId="0" sldId="2147483681"/>
            <pc:sldLayoutMk cId="0" sldId="2147483660"/>
          </pc:sldLayoutMkLst>
        </pc:sldLayoutChg>
        <pc:sldLayoutChg chg="del">
          <pc:chgData name="Jyoshika Barathimogan /IT" userId="030a70e2-882b-4926-8c0f-f05f628a2147" providerId="ADAL" clId="{D0F2D373-F539-4DAE-8C4F-D9FF5D62FD3C}" dt="2022-09-14T13:48:35.999" v="8603" actId="47"/>
          <pc:sldLayoutMkLst>
            <pc:docMk/>
            <pc:sldMasterMk cId="0" sldId="2147483681"/>
            <pc:sldLayoutMk cId="0" sldId="2147483661"/>
          </pc:sldLayoutMkLst>
        </pc:sldLayoutChg>
        <pc:sldLayoutChg chg="del">
          <pc:chgData name="Jyoshika Barathimogan /IT" userId="030a70e2-882b-4926-8c0f-f05f628a2147" providerId="ADAL" clId="{D0F2D373-F539-4DAE-8C4F-D9FF5D62FD3C}" dt="2022-09-14T13:48:34.830" v="8597" actId="47"/>
          <pc:sldLayoutMkLst>
            <pc:docMk/>
            <pc:sldMasterMk cId="0" sldId="2147483681"/>
            <pc:sldLayoutMk cId="0" sldId="2147483663"/>
          </pc:sldLayoutMkLst>
        </pc:sldLayoutChg>
        <pc:sldLayoutChg chg="del">
          <pc:chgData name="Jyoshika Barathimogan /IT" userId="030a70e2-882b-4926-8c0f-f05f628a2147" providerId="ADAL" clId="{D0F2D373-F539-4DAE-8C4F-D9FF5D62FD3C}" dt="2022-09-14T13:48:35.442" v="8600" actId="47"/>
          <pc:sldLayoutMkLst>
            <pc:docMk/>
            <pc:sldMasterMk cId="0" sldId="2147483681"/>
            <pc:sldLayoutMk cId="0" sldId="2147483664"/>
          </pc:sldLayoutMkLst>
        </pc:sldLayoutChg>
        <pc:sldLayoutChg chg="del">
          <pc:chgData name="Jyoshika Barathimogan /IT" userId="030a70e2-882b-4926-8c0f-f05f628a2147" providerId="ADAL" clId="{D0F2D373-F539-4DAE-8C4F-D9FF5D62FD3C}" dt="2022-09-14T13:48:34.638" v="8596" actId="47"/>
          <pc:sldLayoutMkLst>
            <pc:docMk/>
            <pc:sldMasterMk cId="0" sldId="2147483681"/>
            <pc:sldLayoutMk cId="0" sldId="2147483665"/>
          </pc:sldLayoutMkLst>
        </pc:sldLayoutChg>
        <pc:sldLayoutChg chg="del">
          <pc:chgData name="Jyoshika Barathimogan /IT" userId="030a70e2-882b-4926-8c0f-f05f628a2147" providerId="ADAL" clId="{D0F2D373-F539-4DAE-8C4F-D9FF5D62FD3C}" dt="2022-09-14T11:17:34.311" v="4623" actId="47"/>
          <pc:sldLayoutMkLst>
            <pc:docMk/>
            <pc:sldMasterMk cId="0" sldId="2147483681"/>
            <pc:sldLayoutMk cId="0" sldId="2147483667"/>
          </pc:sldLayoutMkLst>
        </pc:sldLayoutChg>
        <pc:sldLayoutChg chg="del">
          <pc:chgData name="Jyoshika Barathimogan /IT" userId="030a70e2-882b-4926-8c0f-f05f628a2147" providerId="ADAL" clId="{D0F2D373-F539-4DAE-8C4F-D9FF5D62FD3C}" dt="2022-09-14T13:48:34.040" v="8593" actId="47"/>
          <pc:sldLayoutMkLst>
            <pc:docMk/>
            <pc:sldMasterMk cId="0" sldId="2147483681"/>
            <pc:sldLayoutMk cId="0" sldId="2147483668"/>
          </pc:sldLayoutMkLst>
        </pc:sldLayoutChg>
        <pc:sldLayoutChg chg="del">
          <pc:chgData name="Jyoshika Barathimogan /IT" userId="030a70e2-882b-4926-8c0f-f05f628a2147" providerId="ADAL" clId="{D0F2D373-F539-4DAE-8C4F-D9FF5D62FD3C}" dt="2022-09-14T13:48:32.289" v="8584" actId="47"/>
          <pc:sldLayoutMkLst>
            <pc:docMk/>
            <pc:sldMasterMk cId="0" sldId="2147483681"/>
            <pc:sldLayoutMk cId="0" sldId="2147483669"/>
          </pc:sldLayoutMkLst>
        </pc:sldLayoutChg>
        <pc:sldLayoutChg chg="del">
          <pc:chgData name="Jyoshika Barathimogan /IT" userId="030a70e2-882b-4926-8c0f-f05f628a2147" providerId="ADAL" clId="{D0F2D373-F539-4DAE-8C4F-D9FF5D62FD3C}" dt="2022-09-14T13:48:34.235" v="8594" actId="47"/>
          <pc:sldLayoutMkLst>
            <pc:docMk/>
            <pc:sldMasterMk cId="0" sldId="2147483681"/>
            <pc:sldLayoutMk cId="0" sldId="2147483670"/>
          </pc:sldLayoutMkLst>
        </pc:sldLayoutChg>
        <pc:sldLayoutChg chg="del">
          <pc:chgData name="Jyoshika Barathimogan /IT" userId="030a70e2-882b-4926-8c0f-f05f628a2147" providerId="ADAL" clId="{D0F2D373-F539-4DAE-8C4F-D9FF5D62FD3C}" dt="2022-09-14T13:48:35.787" v="8602" actId="47"/>
          <pc:sldLayoutMkLst>
            <pc:docMk/>
            <pc:sldMasterMk cId="0" sldId="2147483681"/>
            <pc:sldLayoutMk cId="0" sldId="2147483671"/>
          </pc:sldLayoutMkLst>
        </pc:sldLayoutChg>
        <pc:sldLayoutChg chg="del">
          <pc:chgData name="Jyoshika Barathimogan /IT" userId="030a70e2-882b-4926-8c0f-f05f628a2147" providerId="ADAL" clId="{D0F2D373-F539-4DAE-8C4F-D9FF5D62FD3C}" dt="2022-09-14T13:48:29.800" v="8581" actId="47"/>
          <pc:sldLayoutMkLst>
            <pc:docMk/>
            <pc:sldMasterMk cId="0" sldId="2147483681"/>
            <pc:sldLayoutMk cId="0" sldId="2147483672"/>
          </pc:sldLayoutMkLst>
        </pc:sldLayoutChg>
        <pc:sldLayoutChg chg="del">
          <pc:chgData name="Jyoshika Barathimogan /IT" userId="030a70e2-882b-4926-8c0f-f05f628a2147" providerId="ADAL" clId="{D0F2D373-F539-4DAE-8C4F-D9FF5D62FD3C}" dt="2022-09-14T13:48:35.609" v="8601" actId="47"/>
          <pc:sldLayoutMkLst>
            <pc:docMk/>
            <pc:sldMasterMk cId="0" sldId="2147483681"/>
            <pc:sldLayoutMk cId="0" sldId="2147483673"/>
          </pc:sldLayoutMkLst>
        </pc:sldLayoutChg>
        <pc:sldLayoutChg chg="del">
          <pc:chgData name="Jyoshika Barathimogan /IT" userId="030a70e2-882b-4926-8c0f-f05f628a2147" providerId="ADAL" clId="{D0F2D373-F539-4DAE-8C4F-D9FF5D62FD3C}" dt="2022-09-14T13:48:33.140" v="8588" actId="47"/>
          <pc:sldLayoutMkLst>
            <pc:docMk/>
            <pc:sldMasterMk cId="0" sldId="2147483681"/>
            <pc:sldLayoutMk cId="0" sldId="2147483674"/>
          </pc:sldLayoutMkLst>
        </pc:sldLayoutChg>
        <pc:sldLayoutChg chg="del">
          <pc:chgData name="Jyoshika Barathimogan /IT" userId="030a70e2-882b-4926-8c0f-f05f628a2147" providerId="ADAL" clId="{D0F2D373-F539-4DAE-8C4F-D9FF5D62FD3C}" dt="2022-09-14T13:48:35.225" v="8599" actId="47"/>
          <pc:sldLayoutMkLst>
            <pc:docMk/>
            <pc:sldMasterMk cId="0" sldId="2147483681"/>
            <pc:sldLayoutMk cId="0" sldId="2147483676"/>
          </pc:sldLayoutMkLst>
        </pc:sldLayoutChg>
      </pc:sldMasterChg>
      <pc:sldMasterChg chg="del delSldLayout">
        <pc:chgData name="Jyoshika Barathimogan /IT" userId="030a70e2-882b-4926-8c0f-f05f628a2147" providerId="ADAL" clId="{D0F2D373-F539-4DAE-8C4F-D9FF5D62FD3C}" dt="2022-09-14T13:48:43.902" v="8624" actId="47"/>
        <pc:sldMasterMkLst>
          <pc:docMk/>
          <pc:sldMasterMk cId="0" sldId="2147483682"/>
        </pc:sldMasterMkLst>
        <pc:sldLayoutChg chg="del">
          <pc:chgData name="Jyoshika Barathimogan /IT" userId="030a70e2-882b-4926-8c0f-f05f628a2147" providerId="ADAL" clId="{D0F2D373-F539-4DAE-8C4F-D9FF5D62FD3C}" dt="2022-09-14T13:48:43.902" v="8624" actId="47"/>
          <pc:sldLayoutMkLst>
            <pc:docMk/>
            <pc:sldMasterMk cId="0" sldId="2147483682"/>
            <pc:sldLayoutMk cId="0" sldId="2147483680"/>
          </pc:sldLayoutMkLst>
        </pc:sldLayoutChg>
      </pc:sldMasterChg>
    </pc:docChg>
  </pc:docChgLst>
  <pc:docChgLst>
    <pc:chgData name="Jyoshika Barathimogan /IT" userId="030a70e2-882b-4926-8c0f-f05f628a2147" providerId="ADAL" clId="{C5353163-5383-4A12-A6AE-2CFF7D581180}"/>
    <pc:docChg chg="undo custSel addSld delSld modSld sldOrd">
      <pc:chgData name="Jyoshika Barathimogan /IT" userId="030a70e2-882b-4926-8c0f-f05f628a2147" providerId="ADAL" clId="{C5353163-5383-4A12-A6AE-2CFF7D581180}" dt="2022-09-13T13:40:17.205" v="320" actId="47"/>
      <pc:docMkLst>
        <pc:docMk/>
      </pc:docMkLst>
      <pc:sldChg chg="modSp mod">
        <pc:chgData name="Jyoshika Barathimogan /IT" userId="030a70e2-882b-4926-8c0f-f05f628a2147" providerId="ADAL" clId="{C5353163-5383-4A12-A6AE-2CFF7D581180}" dt="2022-09-13T13:28:26.772" v="53" actId="20577"/>
        <pc:sldMkLst>
          <pc:docMk/>
          <pc:sldMk cId="0" sldId="256"/>
        </pc:sldMkLst>
        <pc:spChg chg="mod">
          <ac:chgData name="Jyoshika Barathimogan /IT" userId="030a70e2-882b-4926-8c0f-f05f628a2147" providerId="ADAL" clId="{C5353163-5383-4A12-A6AE-2CFF7D581180}" dt="2022-09-13T13:27:37.915" v="7" actId="20577"/>
          <ac:spMkLst>
            <pc:docMk/>
            <pc:sldMk cId="0" sldId="256"/>
            <ac:spMk id="219" creationId="{00000000-0000-0000-0000-000000000000}"/>
          </ac:spMkLst>
        </pc:spChg>
        <pc:spChg chg="mod">
          <ac:chgData name="Jyoshika Barathimogan /IT" userId="030a70e2-882b-4926-8c0f-f05f628a2147" providerId="ADAL" clId="{C5353163-5383-4A12-A6AE-2CFF7D581180}" dt="2022-09-13T13:28:26.772" v="53" actId="20577"/>
          <ac:spMkLst>
            <pc:docMk/>
            <pc:sldMk cId="0" sldId="256"/>
            <ac:spMk id="220" creationId="{00000000-0000-0000-0000-000000000000}"/>
          </ac:spMkLst>
        </pc:spChg>
      </pc:sldChg>
      <pc:sldChg chg="del">
        <pc:chgData name="Jyoshika Barathimogan /IT" userId="030a70e2-882b-4926-8c0f-f05f628a2147" providerId="ADAL" clId="{C5353163-5383-4A12-A6AE-2CFF7D581180}" dt="2022-09-13T13:34:34.655" v="212" actId="47"/>
        <pc:sldMkLst>
          <pc:docMk/>
          <pc:sldMk cId="0" sldId="257"/>
        </pc:sldMkLst>
      </pc:sldChg>
      <pc:sldChg chg="addSp delSp modSp mod">
        <pc:chgData name="Jyoshika Barathimogan /IT" userId="030a70e2-882b-4926-8c0f-f05f628a2147" providerId="ADAL" clId="{C5353163-5383-4A12-A6AE-2CFF7D581180}" dt="2022-09-13T13:34:29.142" v="211" actId="1076"/>
        <pc:sldMkLst>
          <pc:docMk/>
          <pc:sldMk cId="0" sldId="258"/>
        </pc:sldMkLst>
        <pc:spChg chg="add del mod">
          <ac:chgData name="Jyoshika Barathimogan /IT" userId="030a70e2-882b-4926-8c0f-f05f628a2147" providerId="ADAL" clId="{C5353163-5383-4A12-A6AE-2CFF7D581180}" dt="2022-09-13T13:34:00.158" v="188" actId="478"/>
          <ac:spMkLst>
            <pc:docMk/>
            <pc:sldMk cId="0" sldId="258"/>
            <ac:spMk id="3" creationId="{53C0FBAF-872F-A81E-23D7-AD4532D75306}"/>
          </ac:spMkLst>
        </pc:spChg>
        <pc:spChg chg="add del mod">
          <ac:chgData name="Jyoshika Barathimogan /IT" userId="030a70e2-882b-4926-8c0f-f05f628a2147" providerId="ADAL" clId="{C5353163-5383-4A12-A6AE-2CFF7D581180}" dt="2022-09-13T13:34:05.667" v="192" actId="478"/>
          <ac:spMkLst>
            <pc:docMk/>
            <pc:sldMk cId="0" sldId="258"/>
            <ac:spMk id="5" creationId="{E535D48F-2644-C56B-455A-0DE28D2691BC}"/>
          </ac:spMkLst>
        </pc:spChg>
        <pc:spChg chg="add del mod">
          <ac:chgData name="Jyoshika Barathimogan /IT" userId="030a70e2-882b-4926-8c0f-f05f628a2147" providerId="ADAL" clId="{C5353163-5383-4A12-A6AE-2CFF7D581180}" dt="2022-09-13T13:34:09.360" v="196" actId="478"/>
          <ac:spMkLst>
            <pc:docMk/>
            <pc:sldMk cId="0" sldId="258"/>
            <ac:spMk id="7" creationId="{D1ED8E1B-7464-216F-8C8E-E6E792C1FBE9}"/>
          </ac:spMkLst>
        </pc:spChg>
        <pc:spChg chg="add del mod">
          <ac:chgData name="Jyoshika Barathimogan /IT" userId="030a70e2-882b-4926-8c0f-f05f628a2147" providerId="ADAL" clId="{C5353163-5383-4A12-A6AE-2CFF7D581180}" dt="2022-09-13T13:34:18.564" v="202" actId="478"/>
          <ac:spMkLst>
            <pc:docMk/>
            <pc:sldMk cId="0" sldId="258"/>
            <ac:spMk id="9" creationId="{0A3CB55B-7F78-ED51-F6E1-24D01B555DE6}"/>
          </ac:spMkLst>
        </pc:spChg>
        <pc:spChg chg="add del mod">
          <ac:chgData name="Jyoshika Barathimogan /IT" userId="030a70e2-882b-4926-8c0f-f05f628a2147" providerId="ADAL" clId="{C5353163-5383-4A12-A6AE-2CFF7D581180}" dt="2022-09-13T13:34:21.929" v="206" actId="478"/>
          <ac:spMkLst>
            <pc:docMk/>
            <pc:sldMk cId="0" sldId="258"/>
            <ac:spMk id="11" creationId="{2A90E8CB-0742-80D2-AF0E-F4AD6FA1C3BB}"/>
          </ac:spMkLst>
        </pc:spChg>
        <pc:spChg chg="add del mod">
          <ac:chgData name="Jyoshika Barathimogan /IT" userId="030a70e2-882b-4926-8c0f-f05f628a2147" providerId="ADAL" clId="{C5353163-5383-4A12-A6AE-2CFF7D581180}" dt="2022-09-13T13:34:25.726" v="210" actId="478"/>
          <ac:spMkLst>
            <pc:docMk/>
            <pc:sldMk cId="0" sldId="258"/>
            <ac:spMk id="13" creationId="{502EC4A5-6220-6209-6B4C-1334DEE6DBE0}"/>
          </ac:spMkLst>
        </pc:spChg>
        <pc:spChg chg="del mod">
          <ac:chgData name="Jyoshika Barathimogan /IT" userId="030a70e2-882b-4926-8c0f-f05f628a2147" providerId="ADAL" clId="{C5353163-5383-4A12-A6AE-2CFF7D581180}" dt="2022-09-13T13:33:58.618" v="186" actId="478"/>
          <ac:spMkLst>
            <pc:docMk/>
            <pc:sldMk cId="0" sldId="258"/>
            <ac:spMk id="242" creationId="{00000000-0000-0000-0000-000000000000}"/>
          </ac:spMkLst>
        </pc:spChg>
        <pc:spChg chg="del mod">
          <ac:chgData name="Jyoshika Barathimogan /IT" userId="030a70e2-882b-4926-8c0f-f05f628a2147" providerId="ADAL" clId="{C5353163-5383-4A12-A6AE-2CFF7D581180}" dt="2022-09-13T13:34:23.856" v="208" actId="478"/>
          <ac:spMkLst>
            <pc:docMk/>
            <pc:sldMk cId="0" sldId="258"/>
            <ac:spMk id="244" creationId="{00000000-0000-0000-0000-000000000000}"/>
          </ac:spMkLst>
        </pc:spChg>
        <pc:spChg chg="del mod">
          <ac:chgData name="Jyoshika Barathimogan /IT" userId="030a70e2-882b-4926-8c0f-f05f628a2147" providerId="ADAL" clId="{C5353163-5383-4A12-A6AE-2CFF7D581180}" dt="2022-09-13T13:34:04.058" v="190" actId="478"/>
          <ac:spMkLst>
            <pc:docMk/>
            <pc:sldMk cId="0" sldId="258"/>
            <ac:spMk id="246" creationId="{00000000-0000-0000-0000-000000000000}"/>
          </ac:spMkLst>
        </pc:spChg>
        <pc:spChg chg="del mod">
          <ac:chgData name="Jyoshika Barathimogan /IT" userId="030a70e2-882b-4926-8c0f-f05f628a2147" providerId="ADAL" clId="{C5353163-5383-4A12-A6AE-2CFF7D581180}" dt="2022-09-13T13:34:07.957" v="194" actId="478"/>
          <ac:spMkLst>
            <pc:docMk/>
            <pc:sldMk cId="0" sldId="258"/>
            <ac:spMk id="248" creationId="{00000000-0000-0000-0000-000000000000}"/>
          </ac:spMkLst>
        </pc:spChg>
        <pc:spChg chg="mod">
          <ac:chgData name="Jyoshika Barathimogan /IT" userId="030a70e2-882b-4926-8c0f-f05f628a2147" providerId="ADAL" clId="{C5353163-5383-4A12-A6AE-2CFF7D581180}" dt="2022-09-13T13:32:52.944" v="88" actId="20577"/>
          <ac:spMkLst>
            <pc:docMk/>
            <pc:sldMk cId="0" sldId="258"/>
            <ac:spMk id="249" creationId="{00000000-0000-0000-0000-000000000000}"/>
          </ac:spMkLst>
        </pc:spChg>
        <pc:spChg chg="mod">
          <ac:chgData name="Jyoshika Barathimogan /IT" userId="030a70e2-882b-4926-8c0f-f05f628a2147" providerId="ADAL" clId="{C5353163-5383-4A12-A6AE-2CFF7D581180}" dt="2022-09-13T13:33:04.208" v="113" actId="20577"/>
          <ac:spMkLst>
            <pc:docMk/>
            <pc:sldMk cId="0" sldId="258"/>
            <ac:spMk id="250" creationId="{00000000-0000-0000-0000-000000000000}"/>
          </ac:spMkLst>
        </pc:spChg>
        <pc:spChg chg="mod">
          <ac:chgData name="Jyoshika Barathimogan /IT" userId="030a70e2-882b-4926-8c0f-f05f628a2147" providerId="ADAL" clId="{C5353163-5383-4A12-A6AE-2CFF7D581180}" dt="2022-09-13T13:34:12.868" v="197" actId="1076"/>
          <ac:spMkLst>
            <pc:docMk/>
            <pc:sldMk cId="0" sldId="258"/>
            <ac:spMk id="251" creationId="{00000000-0000-0000-0000-000000000000}"/>
          </ac:spMkLst>
        </pc:spChg>
        <pc:spChg chg="mod">
          <ac:chgData name="Jyoshika Barathimogan /IT" userId="030a70e2-882b-4926-8c0f-f05f628a2147" providerId="ADAL" clId="{C5353163-5383-4A12-A6AE-2CFF7D581180}" dt="2022-09-13T13:34:29.142" v="211" actId="1076"/>
          <ac:spMkLst>
            <pc:docMk/>
            <pc:sldMk cId="0" sldId="258"/>
            <ac:spMk id="252" creationId="{00000000-0000-0000-0000-000000000000}"/>
          </ac:spMkLst>
        </pc:spChg>
        <pc:spChg chg="del mod">
          <ac:chgData name="Jyoshika Barathimogan /IT" userId="030a70e2-882b-4926-8c0f-f05f628a2147" providerId="ADAL" clId="{C5353163-5383-4A12-A6AE-2CFF7D581180}" dt="2022-09-13T13:34:15.399" v="199" actId="478"/>
          <ac:spMkLst>
            <pc:docMk/>
            <pc:sldMk cId="0" sldId="258"/>
            <ac:spMk id="253" creationId="{00000000-0000-0000-0000-000000000000}"/>
          </ac:spMkLst>
        </pc:spChg>
        <pc:spChg chg="del mod">
          <ac:chgData name="Jyoshika Barathimogan /IT" userId="030a70e2-882b-4926-8c0f-f05f628a2147" providerId="ADAL" clId="{C5353163-5383-4A12-A6AE-2CFF7D581180}" dt="2022-09-13T13:34:20.369" v="204" actId="478"/>
          <ac:spMkLst>
            <pc:docMk/>
            <pc:sldMk cId="0" sldId="258"/>
            <ac:spMk id="255" creationId="{00000000-0000-0000-0000-000000000000}"/>
          </ac:spMkLst>
        </pc:spChg>
        <pc:spChg chg="mod">
          <ac:chgData name="Jyoshika Barathimogan /IT" userId="030a70e2-882b-4926-8c0f-f05f628a2147" providerId="ADAL" clId="{C5353163-5383-4A12-A6AE-2CFF7D581180}" dt="2022-09-13T13:34:17.072" v="200" actId="313"/>
          <ac:spMkLst>
            <pc:docMk/>
            <pc:sldMk cId="0" sldId="258"/>
            <ac:spMk id="257" creationId="{00000000-0000-0000-0000-000000000000}"/>
          </ac:spMkLst>
        </pc:spChg>
        <pc:spChg chg="mod">
          <ac:chgData name="Jyoshika Barathimogan /IT" userId="030a70e2-882b-4926-8c0f-f05f628a2147" providerId="ADAL" clId="{C5353163-5383-4A12-A6AE-2CFF7D581180}" dt="2022-09-13T13:33:50.596" v="184" actId="20577"/>
          <ac:spMkLst>
            <pc:docMk/>
            <pc:sldMk cId="0" sldId="258"/>
            <ac:spMk id="258" creationId="{00000000-0000-0000-0000-000000000000}"/>
          </ac:spMkLst>
        </pc:spChg>
      </pc:sldChg>
      <pc:sldChg chg="addSp delSp modSp mod ord modNotes">
        <pc:chgData name="Jyoshika Barathimogan /IT" userId="030a70e2-882b-4926-8c0f-f05f628a2147" providerId="ADAL" clId="{C5353163-5383-4A12-A6AE-2CFF7D581180}" dt="2022-09-13T13:38:02.378" v="282" actId="1076"/>
        <pc:sldMkLst>
          <pc:docMk/>
          <pc:sldMk cId="0" sldId="260"/>
        </pc:sldMkLst>
        <pc:spChg chg="add del mod">
          <ac:chgData name="Jyoshika Barathimogan /IT" userId="030a70e2-882b-4926-8c0f-f05f628a2147" providerId="ADAL" clId="{C5353163-5383-4A12-A6AE-2CFF7D581180}" dt="2022-09-13T13:37:34.151" v="273" actId="478"/>
          <ac:spMkLst>
            <pc:docMk/>
            <pc:sldMk cId="0" sldId="260"/>
            <ac:spMk id="3" creationId="{3DF8D952-581A-582E-A211-9970CDA23A1D}"/>
          </ac:spMkLst>
        </pc:spChg>
        <pc:spChg chg="mod">
          <ac:chgData name="Jyoshika Barathimogan /IT" userId="030a70e2-882b-4926-8c0f-f05f628a2147" providerId="ADAL" clId="{C5353163-5383-4A12-A6AE-2CFF7D581180}" dt="2022-09-13T13:37:59.143" v="281" actId="1076"/>
          <ac:spMkLst>
            <pc:docMk/>
            <pc:sldMk cId="0" sldId="260"/>
            <ac:spMk id="276" creationId="{00000000-0000-0000-0000-000000000000}"/>
          </ac:spMkLst>
        </pc:spChg>
        <pc:spChg chg="del mod">
          <ac:chgData name="Jyoshika Barathimogan /IT" userId="030a70e2-882b-4926-8c0f-f05f628a2147" providerId="ADAL" clId="{C5353163-5383-4A12-A6AE-2CFF7D581180}" dt="2022-09-13T13:37:32.116" v="271" actId="478"/>
          <ac:spMkLst>
            <pc:docMk/>
            <pc:sldMk cId="0" sldId="260"/>
            <ac:spMk id="277" creationId="{00000000-0000-0000-0000-000000000000}"/>
          </ac:spMkLst>
        </pc:spChg>
        <pc:spChg chg="mod">
          <ac:chgData name="Jyoshika Barathimogan /IT" userId="030a70e2-882b-4926-8c0f-f05f628a2147" providerId="ADAL" clId="{C5353163-5383-4A12-A6AE-2CFF7D581180}" dt="2022-09-13T13:37:46.189" v="278" actId="1076"/>
          <ac:spMkLst>
            <pc:docMk/>
            <pc:sldMk cId="0" sldId="260"/>
            <ac:spMk id="280" creationId="{00000000-0000-0000-0000-000000000000}"/>
          </ac:spMkLst>
        </pc:spChg>
        <pc:grpChg chg="mod">
          <ac:chgData name="Jyoshika Barathimogan /IT" userId="030a70e2-882b-4926-8c0f-f05f628a2147" providerId="ADAL" clId="{C5353163-5383-4A12-A6AE-2CFF7D581180}" dt="2022-09-13T13:38:02.378" v="282" actId="1076"/>
          <ac:grpSpMkLst>
            <pc:docMk/>
            <pc:sldMk cId="0" sldId="260"/>
            <ac:grpSpMk id="279" creationId="{00000000-0000-0000-0000-000000000000}"/>
          </ac:grpSpMkLst>
        </pc:grpChg>
      </pc:sldChg>
      <pc:sldChg chg="addSp modSp mod ord modNotes">
        <pc:chgData name="Jyoshika Barathimogan /IT" userId="030a70e2-882b-4926-8c0f-f05f628a2147" providerId="ADAL" clId="{C5353163-5383-4A12-A6AE-2CFF7D581180}" dt="2022-09-13T13:37:10.847" v="266" actId="1076"/>
        <pc:sldMkLst>
          <pc:docMk/>
          <pc:sldMk cId="0" sldId="262"/>
        </pc:sldMkLst>
        <pc:spChg chg="add mod">
          <ac:chgData name="Jyoshika Barathimogan /IT" userId="030a70e2-882b-4926-8c0f-f05f628a2147" providerId="ADAL" clId="{C5353163-5383-4A12-A6AE-2CFF7D581180}" dt="2022-09-13T13:36:27.110" v="256" actId="1076"/>
          <ac:spMkLst>
            <pc:docMk/>
            <pc:sldMk cId="0" sldId="262"/>
            <ac:spMk id="2" creationId="{7A7FE65A-1614-42A8-D662-97382FF81E06}"/>
          </ac:spMkLst>
        </pc:spChg>
        <pc:spChg chg="mod ord">
          <ac:chgData name="Jyoshika Barathimogan /IT" userId="030a70e2-882b-4926-8c0f-f05f628a2147" providerId="ADAL" clId="{C5353163-5383-4A12-A6AE-2CFF7D581180}" dt="2022-09-13T13:36:21.790" v="254" actId="1076"/>
          <ac:spMkLst>
            <pc:docMk/>
            <pc:sldMk cId="0" sldId="262"/>
            <ac:spMk id="300" creationId="{00000000-0000-0000-0000-000000000000}"/>
          </ac:spMkLst>
        </pc:spChg>
        <pc:spChg chg="mod ord">
          <ac:chgData name="Jyoshika Barathimogan /IT" userId="030a70e2-882b-4926-8c0f-f05f628a2147" providerId="ADAL" clId="{C5353163-5383-4A12-A6AE-2CFF7D581180}" dt="2022-09-13T13:37:10.847" v="266" actId="1076"/>
          <ac:spMkLst>
            <pc:docMk/>
            <pc:sldMk cId="0" sldId="262"/>
            <ac:spMk id="301" creationId="{00000000-0000-0000-0000-000000000000}"/>
          </ac:spMkLst>
        </pc:spChg>
        <pc:grpChg chg="mod ord">
          <ac:chgData name="Jyoshika Barathimogan /IT" userId="030a70e2-882b-4926-8c0f-f05f628a2147" providerId="ADAL" clId="{C5353163-5383-4A12-A6AE-2CFF7D581180}" dt="2022-09-13T13:36:24.195" v="255" actId="1076"/>
          <ac:grpSpMkLst>
            <pc:docMk/>
            <pc:sldMk cId="0" sldId="262"/>
            <ac:grpSpMk id="302" creationId="{00000000-0000-0000-0000-000000000000}"/>
          </ac:grpSpMkLst>
        </pc:grpChg>
      </pc:sldChg>
      <pc:sldChg chg="addSp delSp modSp add mod ord">
        <pc:chgData name="Jyoshika Barathimogan /IT" userId="030a70e2-882b-4926-8c0f-f05f628a2147" providerId="ADAL" clId="{C5353163-5383-4A12-A6AE-2CFF7D581180}" dt="2022-09-13T13:38:24.580" v="291" actId="22"/>
        <pc:sldMkLst>
          <pc:docMk/>
          <pc:sldMk cId="451655467" sldId="305"/>
        </pc:sldMkLst>
        <pc:spChg chg="add del">
          <ac:chgData name="Jyoshika Barathimogan /IT" userId="030a70e2-882b-4926-8c0f-f05f628a2147" providerId="ADAL" clId="{C5353163-5383-4A12-A6AE-2CFF7D581180}" dt="2022-09-13T13:38:24.580" v="291" actId="22"/>
          <ac:spMkLst>
            <pc:docMk/>
            <pc:sldMk cId="451655467" sldId="305"/>
            <ac:spMk id="3" creationId="{F96140CF-DCBA-FA7E-DC45-6667E7D98737}"/>
          </ac:spMkLst>
        </pc:spChg>
        <pc:spChg chg="mod">
          <ac:chgData name="Jyoshika Barathimogan /IT" userId="030a70e2-882b-4926-8c0f-f05f628a2147" providerId="ADAL" clId="{C5353163-5383-4A12-A6AE-2CFF7D581180}" dt="2022-09-13T13:38:20.117" v="289" actId="120"/>
          <ac:spMkLst>
            <pc:docMk/>
            <pc:sldMk cId="451655467" sldId="305"/>
            <ac:spMk id="276" creationId="{00000000-0000-0000-0000-000000000000}"/>
          </ac:spMkLst>
        </pc:spChg>
        <pc:spChg chg="mod">
          <ac:chgData name="Jyoshika Barathimogan /IT" userId="030a70e2-882b-4926-8c0f-f05f628a2147" providerId="ADAL" clId="{C5353163-5383-4A12-A6AE-2CFF7D581180}" dt="2022-09-13T13:38:10.017" v="287" actId="20577"/>
          <ac:spMkLst>
            <pc:docMk/>
            <pc:sldMk cId="451655467" sldId="305"/>
            <ac:spMk id="278" creationId="{00000000-0000-0000-0000-000000000000}"/>
          </ac:spMkLst>
        </pc:spChg>
      </pc:sldChg>
      <pc:sldChg chg="modSp add mod">
        <pc:chgData name="Jyoshika Barathimogan /IT" userId="030a70e2-882b-4926-8c0f-f05f628a2147" providerId="ADAL" clId="{C5353163-5383-4A12-A6AE-2CFF7D581180}" dt="2022-09-13T13:38:49.909" v="300" actId="1076"/>
        <pc:sldMkLst>
          <pc:docMk/>
          <pc:sldMk cId="1475626205" sldId="306"/>
        </pc:sldMkLst>
        <pc:spChg chg="mod">
          <ac:chgData name="Jyoshika Barathimogan /IT" userId="030a70e2-882b-4926-8c0f-f05f628a2147" providerId="ADAL" clId="{C5353163-5383-4A12-A6AE-2CFF7D581180}" dt="2022-09-13T13:38:49.909" v="300" actId="1076"/>
          <ac:spMkLst>
            <pc:docMk/>
            <pc:sldMk cId="1475626205" sldId="306"/>
            <ac:spMk id="276" creationId="{00000000-0000-0000-0000-000000000000}"/>
          </ac:spMkLst>
        </pc:spChg>
        <pc:spChg chg="mod">
          <ac:chgData name="Jyoshika Barathimogan /IT" userId="030a70e2-882b-4926-8c0f-f05f628a2147" providerId="ADAL" clId="{C5353163-5383-4A12-A6AE-2CFF7D581180}" dt="2022-09-13T13:38:29.344" v="294" actId="20577"/>
          <ac:spMkLst>
            <pc:docMk/>
            <pc:sldMk cId="1475626205" sldId="306"/>
            <ac:spMk id="278" creationId="{00000000-0000-0000-0000-000000000000}"/>
          </ac:spMkLst>
        </pc:spChg>
      </pc:sldChg>
      <pc:sldChg chg="modSp add mod">
        <pc:chgData name="Jyoshika Barathimogan /IT" userId="030a70e2-882b-4926-8c0f-f05f628a2147" providerId="ADAL" clId="{C5353163-5383-4A12-A6AE-2CFF7D581180}" dt="2022-09-13T13:39:06.009" v="305" actId="120"/>
        <pc:sldMkLst>
          <pc:docMk/>
          <pc:sldMk cId="1656571712" sldId="307"/>
        </pc:sldMkLst>
        <pc:spChg chg="mod">
          <ac:chgData name="Jyoshika Barathimogan /IT" userId="030a70e2-882b-4926-8c0f-f05f628a2147" providerId="ADAL" clId="{C5353163-5383-4A12-A6AE-2CFF7D581180}" dt="2022-09-13T13:39:06.009" v="305" actId="120"/>
          <ac:spMkLst>
            <pc:docMk/>
            <pc:sldMk cId="1656571712" sldId="307"/>
            <ac:spMk id="276" creationId="{00000000-0000-0000-0000-000000000000}"/>
          </ac:spMkLst>
        </pc:spChg>
        <pc:spChg chg="mod">
          <ac:chgData name="Jyoshika Barathimogan /IT" userId="030a70e2-882b-4926-8c0f-f05f628a2147" providerId="ADAL" clId="{C5353163-5383-4A12-A6AE-2CFF7D581180}" dt="2022-09-13T13:38:57.586" v="303" actId="20577"/>
          <ac:spMkLst>
            <pc:docMk/>
            <pc:sldMk cId="1656571712" sldId="307"/>
            <ac:spMk id="278" creationId="{00000000-0000-0000-0000-000000000000}"/>
          </ac:spMkLst>
        </pc:spChg>
      </pc:sldChg>
      <pc:sldChg chg="modSp add mod">
        <pc:chgData name="Jyoshika Barathimogan /IT" userId="030a70e2-882b-4926-8c0f-f05f628a2147" providerId="ADAL" clId="{C5353163-5383-4A12-A6AE-2CFF7D581180}" dt="2022-09-13T13:39:28.313" v="312" actId="20577"/>
        <pc:sldMkLst>
          <pc:docMk/>
          <pc:sldMk cId="1655868554" sldId="308"/>
        </pc:sldMkLst>
        <pc:spChg chg="mod">
          <ac:chgData name="Jyoshika Barathimogan /IT" userId="030a70e2-882b-4926-8c0f-f05f628a2147" providerId="ADAL" clId="{C5353163-5383-4A12-A6AE-2CFF7D581180}" dt="2022-09-13T13:39:28.313" v="312" actId="20577"/>
          <ac:spMkLst>
            <pc:docMk/>
            <pc:sldMk cId="1655868554" sldId="308"/>
            <ac:spMk id="276" creationId="{00000000-0000-0000-0000-000000000000}"/>
          </ac:spMkLst>
        </pc:spChg>
        <pc:spChg chg="mod">
          <ac:chgData name="Jyoshika Barathimogan /IT" userId="030a70e2-882b-4926-8c0f-f05f628a2147" providerId="ADAL" clId="{C5353163-5383-4A12-A6AE-2CFF7D581180}" dt="2022-09-13T13:39:13.474" v="308" actId="20577"/>
          <ac:spMkLst>
            <pc:docMk/>
            <pc:sldMk cId="1655868554" sldId="308"/>
            <ac:spMk id="278" creationId="{00000000-0000-0000-0000-000000000000}"/>
          </ac:spMkLst>
        </pc:spChg>
      </pc:sldChg>
      <pc:sldChg chg="modSp add mod">
        <pc:chgData name="Jyoshika Barathimogan /IT" userId="030a70e2-882b-4926-8c0f-f05f628a2147" providerId="ADAL" clId="{C5353163-5383-4A12-A6AE-2CFF7D581180}" dt="2022-09-13T13:40:12.653" v="319" actId="1076"/>
        <pc:sldMkLst>
          <pc:docMk/>
          <pc:sldMk cId="27496280" sldId="309"/>
        </pc:sldMkLst>
        <pc:spChg chg="mod">
          <ac:chgData name="Jyoshika Barathimogan /IT" userId="030a70e2-882b-4926-8c0f-f05f628a2147" providerId="ADAL" clId="{C5353163-5383-4A12-A6AE-2CFF7D581180}" dt="2022-09-13T13:40:12.653" v="319" actId="1076"/>
          <ac:spMkLst>
            <pc:docMk/>
            <pc:sldMk cId="27496280" sldId="309"/>
            <ac:spMk id="276" creationId="{00000000-0000-0000-0000-000000000000}"/>
          </ac:spMkLst>
        </pc:spChg>
        <pc:spChg chg="mod">
          <ac:chgData name="Jyoshika Barathimogan /IT" userId="030a70e2-882b-4926-8c0f-f05f628a2147" providerId="ADAL" clId="{C5353163-5383-4A12-A6AE-2CFF7D581180}" dt="2022-09-13T13:39:35.376" v="315" actId="20577"/>
          <ac:spMkLst>
            <pc:docMk/>
            <pc:sldMk cId="27496280" sldId="309"/>
            <ac:spMk id="278" creationId="{00000000-0000-0000-0000-000000000000}"/>
          </ac:spMkLst>
        </pc:spChg>
        <pc:grpChg chg="mod">
          <ac:chgData name="Jyoshika Barathimogan /IT" userId="030a70e2-882b-4926-8c0f-f05f628a2147" providerId="ADAL" clId="{C5353163-5383-4A12-A6AE-2CFF7D581180}" dt="2022-09-13T13:40:03.351" v="318" actId="1076"/>
          <ac:grpSpMkLst>
            <pc:docMk/>
            <pc:sldMk cId="27496280" sldId="309"/>
            <ac:grpSpMk id="279" creationId="{00000000-0000-0000-0000-000000000000}"/>
          </ac:grpSpMkLst>
        </pc:grpChg>
      </pc:sldChg>
      <pc:sldChg chg="del">
        <pc:chgData name="Jyoshika Barathimogan /IT" userId="030a70e2-882b-4926-8c0f-f05f628a2147" providerId="ADAL" clId="{C5353163-5383-4A12-A6AE-2CFF7D581180}" dt="2022-09-13T13:40:17.205" v="320" actId="47"/>
        <pc:sldMkLst>
          <pc:docMk/>
          <pc:sldMk cId="535046514" sldId="3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177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err="1"/>
              <a:t>Leaderboard</a:t>
            </a:r>
            <a:r>
              <a:rPr lang="en-SG"/>
              <a:t> system… sidebar for categories</a:t>
            </a:r>
            <a:endParaRPr/>
          </a:p>
        </p:txBody>
      </p:sp>
    </p:spTree>
    <p:extLst>
      <p:ext uri="{BB962C8B-B14F-4D97-AF65-F5344CB8AC3E}">
        <p14:creationId xmlns:p14="http://schemas.microsoft.com/office/powerpoint/2010/main" val="2802665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792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286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406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060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530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a:t>New code and software needs to integrated</a:t>
            </a:r>
            <a:endParaRPr/>
          </a:p>
        </p:txBody>
      </p:sp>
    </p:spTree>
    <p:extLst>
      <p:ext uri="{BB962C8B-B14F-4D97-AF65-F5344CB8AC3E}">
        <p14:creationId xmlns:p14="http://schemas.microsoft.com/office/powerpoint/2010/main" val="4253260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2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398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958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952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775578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833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https://portalcfo.com/why-customer-loyalty-is-more-important-than-customer-acquisition/ </a:t>
            </a:r>
          </a:p>
          <a:p>
            <a:r>
              <a:rPr lang="en-SG"/>
              <a:t>https://emarsys.com/learn/blog/what-is-customer-loyalty-and-why-is-it-important/#:~:text=Loyal%20customers%20return%20to%20brands,a%2025%25%20increase%20in%20profit</a:t>
            </a:r>
          </a:p>
        </p:txBody>
      </p:sp>
    </p:spTree>
    <p:extLst>
      <p:ext uri="{BB962C8B-B14F-4D97-AF65-F5344CB8AC3E}">
        <p14:creationId xmlns:p14="http://schemas.microsoft.com/office/powerpoint/2010/main" val="1036203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https://portalcfo.com/why-customer-loyalty-is-more-important-than-customer-acquisition/ </a:t>
            </a:r>
          </a:p>
          <a:p>
            <a:r>
              <a:rPr lang="en-SG"/>
              <a:t>https://emarsys.com/learn/blog/what-is-customer-loyalty-and-why-is-it-important/#:~:text=Loyal%20customers%20return%20to%20brands,a%2025%25%20increase%20in%20profit</a:t>
            </a:r>
          </a:p>
        </p:txBody>
      </p:sp>
    </p:spTree>
    <p:extLst>
      <p:ext uri="{BB962C8B-B14F-4D97-AF65-F5344CB8AC3E}">
        <p14:creationId xmlns:p14="http://schemas.microsoft.com/office/powerpoint/2010/main" val="2358061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910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https://portalcfo.com/why-customer-loyalty-is-more-important-than-customer-acquisition/ </a:t>
            </a:r>
          </a:p>
          <a:p>
            <a:r>
              <a:rPr lang="en-SG"/>
              <a:t>https://emarsys.com/learn/blog/what-is-customer-loyalty-and-why-is-it-important/#:~:text=Loyal%20customers%20return%20to%20brands,a%2025%25%20increase%20in%20profit</a:t>
            </a:r>
          </a:p>
        </p:txBody>
      </p:sp>
    </p:spTree>
    <p:extLst>
      <p:ext uri="{BB962C8B-B14F-4D97-AF65-F5344CB8AC3E}">
        <p14:creationId xmlns:p14="http://schemas.microsoft.com/office/powerpoint/2010/main" val="1850705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https://portalcfo.com/why-customer-loyalty-is-more-important-than-customer-acquisition/ </a:t>
            </a:r>
          </a:p>
          <a:p>
            <a:r>
              <a:rPr lang="en-SG"/>
              <a:t>https://emarsys.com/learn/blog/what-is-customer-loyalty-and-why-is-it-important/#:~:text=Loyal%20customers%20return%20to%20brands,a%2025%25%20increase%20in%20profit</a:t>
            </a:r>
          </a:p>
        </p:txBody>
      </p:sp>
    </p:spTree>
    <p:extLst>
      <p:ext uri="{BB962C8B-B14F-4D97-AF65-F5344CB8AC3E}">
        <p14:creationId xmlns:p14="http://schemas.microsoft.com/office/powerpoint/2010/main" val="1287642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988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https://portalcfo.com/why-customer-loyalty-is-more-important-than-customer-acquisition/ </a:t>
            </a:r>
          </a:p>
          <a:p>
            <a:r>
              <a:rPr lang="en-SG"/>
              <a:t>https://emarsys.com/learn/blog/what-is-customer-loyalty-and-why-is-it-important/#:~:text=Loyal%20customers%20return%20to%20brands,a%2025%25%20increase%20in%20profit</a:t>
            </a:r>
          </a:p>
        </p:txBody>
      </p:sp>
    </p:spTree>
    <p:extLst>
      <p:ext uri="{BB962C8B-B14F-4D97-AF65-F5344CB8AC3E}">
        <p14:creationId xmlns:p14="http://schemas.microsoft.com/office/powerpoint/2010/main" val="2440184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https://portalcfo.com/why-customer-loyalty-is-more-important-than-customer-acquisition/ </a:t>
            </a:r>
          </a:p>
          <a:p>
            <a:r>
              <a:rPr lang="en-SG"/>
              <a:t>https://emarsys.com/learn/blog/what-is-customer-loyalty-and-why-is-it-important/#:~:text=Loyal%20customers%20return%20to%20brands,a%2025%25%20increase%20in%20profit</a:t>
            </a:r>
          </a:p>
        </p:txBody>
      </p:sp>
    </p:spTree>
    <p:extLst>
      <p:ext uri="{BB962C8B-B14F-4D97-AF65-F5344CB8AC3E}">
        <p14:creationId xmlns:p14="http://schemas.microsoft.com/office/powerpoint/2010/main" val="1901431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99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275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330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41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https://portalcfo.com/why-customer-loyalty-is-more-important-than-customer-acquisition/ </a:t>
            </a:r>
          </a:p>
          <a:p>
            <a:r>
              <a:rPr lang="en-SG"/>
              <a:t>https://emarsys.com/learn/blog/what-is-customer-loyalty-and-why-is-it-important/#:~:text=Loyal%20customers%20return%20to%20brands,a%2025%25%20increase%20in%20profit</a:t>
            </a:r>
          </a:p>
        </p:txBody>
      </p:sp>
    </p:spTree>
    <p:extLst>
      <p:ext uri="{BB962C8B-B14F-4D97-AF65-F5344CB8AC3E}">
        <p14:creationId xmlns:p14="http://schemas.microsoft.com/office/powerpoint/2010/main" val="29654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https://portalcfo.com/why-customer-loyalty-is-more-important-than-customer-acquisition/ </a:t>
            </a:r>
          </a:p>
          <a:p>
            <a:r>
              <a:rPr lang="en-SG"/>
              <a:t>https://emarsys.com/learn/blog/what-is-customer-loyalty-and-why-is-it-important/#:~:text=Loyal%20customers%20return%20to%20brands,a%2025%25%20increase%20in%20profit</a:t>
            </a:r>
          </a:p>
        </p:txBody>
      </p:sp>
    </p:spTree>
    <p:extLst>
      <p:ext uri="{BB962C8B-B14F-4D97-AF65-F5344CB8AC3E}">
        <p14:creationId xmlns:p14="http://schemas.microsoft.com/office/powerpoint/2010/main" val="3600030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b385fd27f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b385fd27f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299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1782538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a:p>
        </p:txBody>
      </p:sp>
    </p:spTree>
    <p:extLst>
      <p:ext uri="{BB962C8B-B14F-4D97-AF65-F5344CB8AC3E}">
        <p14:creationId xmlns:p14="http://schemas.microsoft.com/office/powerpoint/2010/main" val="4229801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54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https://portalcfo.com/why-customer-loyalty-is-more-important-than-customer-acquisition/ </a:t>
            </a:r>
          </a:p>
          <a:p>
            <a:r>
              <a:rPr lang="en-SG"/>
              <a:t>https://emarsys.com/learn/blog/what-is-customer-loyalty-and-why-is-it-important/#:~:text=Loyal%20customers%20return%20to%20brands,a%2025%25%20increase%20in%20profit</a:t>
            </a:r>
          </a:p>
        </p:txBody>
      </p:sp>
    </p:spTree>
    <p:extLst>
      <p:ext uri="{BB962C8B-B14F-4D97-AF65-F5344CB8AC3E}">
        <p14:creationId xmlns:p14="http://schemas.microsoft.com/office/powerpoint/2010/main" val="771334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313267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348024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196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 name="Google Shape;10;p2"/>
          <p:cNvSpPr/>
          <p:nvPr/>
        </p:nvSpPr>
        <p:spPr>
          <a:xfrm>
            <a:off x="932950" y="897550"/>
            <a:ext cx="7263900" cy="32085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218125" y="956825"/>
            <a:ext cx="6707700" cy="21492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218125" y="3555800"/>
            <a:ext cx="6707700" cy="4041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dk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9_1">
    <p:spTree>
      <p:nvGrpSpPr>
        <p:cNvPr id="1" name="Shape 106"/>
        <p:cNvGrpSpPr/>
        <p:nvPr/>
      </p:nvGrpSpPr>
      <p:grpSpPr>
        <a:xfrm>
          <a:off x="0" y="0"/>
          <a:ext cx="0" cy="0"/>
          <a:chOff x="0" y="0"/>
          <a:chExt cx="0" cy="0"/>
        </a:xfrm>
      </p:grpSpPr>
      <p:pic>
        <p:nvPicPr>
          <p:cNvPr id="107" name="Google Shape;107;p20"/>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08" name="Google Shape;108;p20"/>
          <p:cNvSpPr/>
          <p:nvPr/>
        </p:nvSpPr>
        <p:spPr>
          <a:xfrm rot="10800000" flipH="1">
            <a:off x="1840750" y="1545725"/>
            <a:ext cx="5448300" cy="22290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title"/>
          </p:nvPr>
        </p:nvSpPr>
        <p:spPr>
          <a:xfrm>
            <a:off x="2195624" y="1734150"/>
            <a:ext cx="4752900" cy="551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10" name="Google Shape;110;p20"/>
          <p:cNvSpPr txBox="1">
            <a:spLocks noGrp="1"/>
          </p:cNvSpPr>
          <p:nvPr>
            <p:ph type="subTitle" idx="1"/>
          </p:nvPr>
        </p:nvSpPr>
        <p:spPr>
          <a:xfrm>
            <a:off x="2195425" y="2396600"/>
            <a:ext cx="4752900" cy="120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173"/>
        <p:cNvGrpSpPr/>
        <p:nvPr/>
      </p:nvGrpSpPr>
      <p:grpSpPr>
        <a:xfrm>
          <a:off x="0" y="0"/>
          <a:ext cx="0" cy="0"/>
          <a:chOff x="0" y="0"/>
          <a:chExt cx="0" cy="0"/>
        </a:xfrm>
      </p:grpSpPr>
      <p:pic>
        <p:nvPicPr>
          <p:cNvPr id="174" name="Google Shape;174;p29"/>
          <p:cNvPicPr preferRelativeResize="0"/>
          <p:nvPr/>
        </p:nvPicPr>
        <p:blipFill>
          <a:blip r:embed="rId2">
            <a:alphaModFix/>
          </a:blip>
          <a:stretch>
            <a:fillRect/>
          </a:stretch>
        </p:blipFill>
        <p:spPr>
          <a:xfrm>
            <a:off x="50" y="0"/>
            <a:ext cx="9144000" cy="5143500"/>
          </a:xfrm>
          <a:prstGeom prst="rect">
            <a:avLst/>
          </a:prstGeom>
          <a:noFill/>
          <a:ln>
            <a:noFill/>
          </a:ln>
        </p:spPr>
      </p:pic>
      <p:sp>
        <p:nvSpPr>
          <p:cNvPr id="175" name="Google Shape;175;p29"/>
          <p:cNvSpPr/>
          <p:nvPr/>
        </p:nvSpPr>
        <p:spPr>
          <a:xfrm>
            <a:off x="713150" y="1803925"/>
            <a:ext cx="7717800" cy="26391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77" name="Google Shape;177;p29"/>
          <p:cNvSpPr txBox="1">
            <a:spLocks noGrp="1"/>
          </p:cNvSpPr>
          <p:nvPr>
            <p:ph type="subTitle" idx="1"/>
          </p:nvPr>
        </p:nvSpPr>
        <p:spPr>
          <a:xfrm>
            <a:off x="1430086" y="2381137"/>
            <a:ext cx="25683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8" name="Google Shape;178;p29"/>
          <p:cNvSpPr txBox="1">
            <a:spLocks noGrp="1"/>
          </p:cNvSpPr>
          <p:nvPr>
            <p:ph type="subTitle" idx="2"/>
          </p:nvPr>
        </p:nvSpPr>
        <p:spPr>
          <a:xfrm>
            <a:off x="5145829" y="2381137"/>
            <a:ext cx="2568000" cy="555900"/>
          </a:xfrm>
          <a:prstGeom prst="rect">
            <a:avLst/>
          </a:prstGeom>
        </p:spPr>
        <p:txBody>
          <a:bodyPr spcFirstLastPara="1" wrap="square" lIns="91425" tIns="91425" rIns="91425" bIns="91425" anchor="t" anchorCtr="0">
            <a:noAutofit/>
          </a:bodyPr>
          <a:lstStyle>
            <a:lvl1pPr marR="1642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9" name="Google Shape;179;p29"/>
          <p:cNvSpPr txBox="1">
            <a:spLocks noGrp="1"/>
          </p:cNvSpPr>
          <p:nvPr>
            <p:ph type="subTitle" idx="3"/>
          </p:nvPr>
        </p:nvSpPr>
        <p:spPr>
          <a:xfrm>
            <a:off x="1429975" y="3674550"/>
            <a:ext cx="2568300" cy="5559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0" name="Google Shape;180;p29"/>
          <p:cNvSpPr txBox="1">
            <a:spLocks noGrp="1"/>
          </p:cNvSpPr>
          <p:nvPr>
            <p:ph type="subTitle" idx="4"/>
          </p:nvPr>
        </p:nvSpPr>
        <p:spPr>
          <a:xfrm>
            <a:off x="5145675" y="3674548"/>
            <a:ext cx="2568000" cy="555900"/>
          </a:xfrm>
          <a:prstGeom prst="rect">
            <a:avLst/>
          </a:prstGeom>
        </p:spPr>
        <p:txBody>
          <a:bodyPr spcFirstLastPara="1" wrap="square" lIns="91425" tIns="91425" rIns="91425" bIns="91425" anchor="t" anchorCtr="0">
            <a:noAutofit/>
          </a:bodyPr>
          <a:lstStyle>
            <a:lvl1pPr marR="73577"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29"/>
          <p:cNvSpPr txBox="1">
            <a:spLocks noGrp="1"/>
          </p:cNvSpPr>
          <p:nvPr>
            <p:ph type="subTitle" idx="5"/>
          </p:nvPr>
        </p:nvSpPr>
        <p:spPr>
          <a:xfrm>
            <a:off x="1430075" y="1950675"/>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 name="Google Shape;182;p29"/>
          <p:cNvSpPr txBox="1">
            <a:spLocks noGrp="1"/>
          </p:cNvSpPr>
          <p:nvPr>
            <p:ph type="subTitle" idx="6"/>
          </p:nvPr>
        </p:nvSpPr>
        <p:spPr>
          <a:xfrm>
            <a:off x="5145425" y="1950675"/>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29"/>
          <p:cNvSpPr txBox="1">
            <a:spLocks noGrp="1"/>
          </p:cNvSpPr>
          <p:nvPr>
            <p:ph type="subTitle" idx="7"/>
          </p:nvPr>
        </p:nvSpPr>
        <p:spPr>
          <a:xfrm>
            <a:off x="1430075" y="3231017"/>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4" name="Google Shape;184;p29"/>
          <p:cNvSpPr txBox="1">
            <a:spLocks noGrp="1"/>
          </p:cNvSpPr>
          <p:nvPr>
            <p:ph type="subTitle" idx="8"/>
          </p:nvPr>
        </p:nvSpPr>
        <p:spPr>
          <a:xfrm>
            <a:off x="5145425" y="3231017"/>
            <a:ext cx="2568300" cy="47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01"/>
        <p:cNvGrpSpPr/>
        <p:nvPr/>
      </p:nvGrpSpPr>
      <p:grpSpPr>
        <a:xfrm>
          <a:off x="0" y="0"/>
          <a:ext cx="0" cy="0"/>
          <a:chOff x="0" y="0"/>
          <a:chExt cx="0" cy="0"/>
        </a:xfrm>
      </p:grpSpPr>
      <p:pic>
        <p:nvPicPr>
          <p:cNvPr id="202" name="Google Shape;202;p31"/>
          <p:cNvPicPr preferRelativeResize="0"/>
          <p:nvPr/>
        </p:nvPicPr>
        <p:blipFill>
          <a:blip r:embed="rId2">
            <a:alphaModFix/>
          </a:blip>
          <a:stretch>
            <a:fillRect/>
          </a:stretch>
        </p:blipFill>
        <p:spPr>
          <a:xfrm rot="10800000" flipH="1">
            <a:off x="50" y="0"/>
            <a:ext cx="9144000" cy="5143500"/>
          </a:xfrm>
          <a:prstGeom prst="rect">
            <a:avLst/>
          </a:prstGeom>
          <a:noFill/>
          <a:ln>
            <a:noFill/>
          </a:ln>
        </p:spPr>
      </p:pic>
      <p:sp>
        <p:nvSpPr>
          <p:cNvPr id="203" name="Google Shape;203;p31"/>
          <p:cNvSpPr/>
          <p:nvPr/>
        </p:nvSpPr>
        <p:spPr>
          <a:xfrm rot="10800000">
            <a:off x="2604825" y="533750"/>
            <a:ext cx="3934200" cy="40737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txBox="1">
            <a:spLocks noGrp="1"/>
          </p:cNvSpPr>
          <p:nvPr>
            <p:ph type="subTitle" idx="1"/>
          </p:nvPr>
        </p:nvSpPr>
        <p:spPr>
          <a:xfrm>
            <a:off x="2642825" y="1883513"/>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5" name="Google Shape;205;p31"/>
          <p:cNvSpPr txBox="1">
            <a:spLocks noGrp="1"/>
          </p:cNvSpPr>
          <p:nvPr>
            <p:ph type="ctrTitle"/>
          </p:nvPr>
        </p:nvSpPr>
        <p:spPr>
          <a:xfrm flipH="1">
            <a:off x="2649175" y="760750"/>
            <a:ext cx="3852000" cy="97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6" name="Google Shape;206;p31"/>
          <p:cNvSpPr txBox="1"/>
          <p:nvPr/>
        </p:nvSpPr>
        <p:spPr>
          <a:xfrm>
            <a:off x="3014088" y="3711613"/>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 sz="1000">
                <a:solidFill>
                  <a:schemeClr val="dk1"/>
                </a:solidFill>
                <a:latin typeface="Work Sans"/>
                <a:ea typeface="Work Sans"/>
                <a:cs typeface="Work Sans"/>
                <a:sym typeface="Work Sans"/>
              </a:rPr>
              <a:t>CREDITS: This presentation template was created by </a:t>
            </a:r>
            <a:r>
              <a:rPr lang="en" sz="10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Slidesgo</a:t>
            </a:r>
            <a:r>
              <a:rPr lang="en" sz="1000" b="1">
                <a:solidFill>
                  <a:schemeClr val="dk1"/>
                </a:solidFill>
                <a:latin typeface="Work Sans"/>
                <a:ea typeface="Work Sans"/>
                <a:cs typeface="Work Sans"/>
                <a:sym typeface="Work Sans"/>
              </a:rPr>
              <a:t>,</a:t>
            </a:r>
            <a:r>
              <a:rPr lang="en" sz="1000">
                <a:solidFill>
                  <a:schemeClr val="dk1"/>
                </a:solidFill>
                <a:latin typeface="Work Sans"/>
                <a:ea typeface="Work Sans"/>
                <a:cs typeface="Work Sans"/>
                <a:sym typeface="Work Sans"/>
              </a:rPr>
              <a:t> and includes icons by </a:t>
            </a:r>
            <a:r>
              <a:rPr lang="en" sz="10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Work Sans"/>
                <a:ea typeface="Work Sans"/>
                <a:cs typeface="Work Sans"/>
                <a:sym typeface="Work Sans"/>
              </a:rPr>
              <a:t>, and infographics &amp; images by </a:t>
            </a:r>
            <a:r>
              <a:rPr lang="en" sz="1000" b="1">
                <a:solidFill>
                  <a:schemeClr val="dk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Freepik</a:t>
            </a:r>
            <a:r>
              <a:rPr lang="en" sz="1000">
                <a:solidFill>
                  <a:schemeClr val="dk1"/>
                </a:solidFill>
                <a:latin typeface="Work Sans"/>
                <a:ea typeface="Work Sans"/>
                <a:cs typeface="Work Sans"/>
                <a:sym typeface="Work Sans"/>
              </a:rPr>
              <a:t> </a:t>
            </a:r>
            <a:endParaRPr sz="1000">
              <a:solidFill>
                <a:schemeClr val="dk1"/>
              </a:solidFill>
              <a:latin typeface="Work Sans"/>
              <a:ea typeface="Work Sans"/>
              <a:cs typeface="Work Sans"/>
              <a:sym typeface="Work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accent4"/>
        </a:solidFill>
        <a:effectLst/>
      </p:bgPr>
    </p:bg>
    <p:spTree>
      <p:nvGrpSpPr>
        <p:cNvPr id="1" name="Shape 207"/>
        <p:cNvGrpSpPr/>
        <p:nvPr/>
      </p:nvGrpSpPr>
      <p:grpSpPr>
        <a:xfrm>
          <a:off x="0" y="0"/>
          <a:ext cx="0" cy="0"/>
          <a:chOff x="0" y="0"/>
          <a:chExt cx="0" cy="0"/>
        </a:xfrm>
      </p:grpSpPr>
      <p:pic>
        <p:nvPicPr>
          <p:cNvPr id="208" name="Google Shape;208;p32"/>
          <p:cNvPicPr preferRelativeResize="0"/>
          <p:nvPr/>
        </p:nvPicPr>
        <p:blipFill>
          <a:blip r:embed="rId2">
            <a:alphaModFix/>
          </a:blip>
          <a:stretch>
            <a:fillRect/>
          </a:stretch>
        </p:blipFill>
        <p:spPr>
          <a:xfrm>
            <a:off x="0" y="0"/>
            <a:ext cx="9144000" cy="514350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accent4"/>
        </a:solidFill>
        <a:effectLst/>
      </p:bgPr>
    </p:bg>
    <p:spTree>
      <p:nvGrpSpPr>
        <p:cNvPr id="1" name="Shape 209"/>
        <p:cNvGrpSpPr/>
        <p:nvPr/>
      </p:nvGrpSpPr>
      <p:grpSpPr>
        <a:xfrm>
          <a:off x="0" y="0"/>
          <a:ext cx="0" cy="0"/>
          <a:chOff x="0" y="0"/>
          <a:chExt cx="0" cy="0"/>
        </a:xfrm>
      </p:grpSpPr>
      <p:pic>
        <p:nvPicPr>
          <p:cNvPr id="210" name="Google Shape;210;p3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rot="10800000">
            <a:off x="0" y="0"/>
            <a:ext cx="9144000" cy="5143529"/>
          </a:xfrm>
          <a:prstGeom prst="rect">
            <a:avLst/>
          </a:prstGeom>
          <a:noFill/>
          <a:ln>
            <a:noFill/>
          </a:ln>
        </p:spPr>
      </p:pic>
      <p:sp>
        <p:nvSpPr>
          <p:cNvPr id="15" name="Google Shape;15;p3"/>
          <p:cNvSpPr/>
          <p:nvPr/>
        </p:nvSpPr>
        <p:spPr>
          <a:xfrm>
            <a:off x="4572000" y="1262450"/>
            <a:ext cx="3578400" cy="2769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764075" y="2392025"/>
            <a:ext cx="2083500" cy="561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 name="Google Shape;17;p3"/>
          <p:cNvSpPr txBox="1">
            <a:spLocks noGrp="1"/>
          </p:cNvSpPr>
          <p:nvPr>
            <p:ph type="body" idx="1"/>
          </p:nvPr>
        </p:nvSpPr>
        <p:spPr>
          <a:xfrm>
            <a:off x="4764075" y="3207300"/>
            <a:ext cx="2732100" cy="657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 name="Google Shape;18;p3"/>
          <p:cNvSpPr txBox="1">
            <a:spLocks noGrp="1"/>
          </p:cNvSpPr>
          <p:nvPr>
            <p:ph type="title" idx="2" hasCustomPrompt="1"/>
          </p:nvPr>
        </p:nvSpPr>
        <p:spPr>
          <a:xfrm>
            <a:off x="4879875" y="1534825"/>
            <a:ext cx="1061400" cy="7197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pic>
        <p:nvPicPr>
          <p:cNvPr id="34" name="Google Shape;34;p6"/>
          <p:cNvPicPr preferRelativeResize="0"/>
          <p:nvPr/>
        </p:nvPicPr>
        <p:blipFill>
          <a:blip r:embed="rId2">
            <a:alphaModFix/>
          </a:blip>
          <a:stretch>
            <a:fillRect/>
          </a:stretch>
        </p:blipFill>
        <p:spPr>
          <a:xfrm rot="10800000" flipH="1">
            <a:off x="0" y="0"/>
            <a:ext cx="9144000" cy="5143505"/>
          </a:xfrm>
          <a:prstGeom prst="rect">
            <a:avLst/>
          </a:prstGeom>
          <a:noFill/>
          <a:ln>
            <a:noFill/>
          </a:ln>
        </p:spPr>
      </p:pic>
      <p:sp>
        <p:nvSpPr>
          <p:cNvPr id="35" name="Google Shape;35;p6"/>
          <p:cNvSpPr/>
          <p:nvPr/>
        </p:nvSpPr>
        <p:spPr>
          <a:xfrm>
            <a:off x="720100" y="1313050"/>
            <a:ext cx="7723800" cy="32904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a:blip r:embed="rId2">
            <a:alphaModFix/>
          </a:blip>
          <a:stretch>
            <a:fillRect/>
          </a:stretch>
        </p:blipFill>
        <p:spPr>
          <a:xfrm>
            <a:off x="0" y="0"/>
            <a:ext cx="9144000" cy="5143529"/>
          </a:xfrm>
          <a:prstGeom prst="rect">
            <a:avLst/>
          </a:prstGeom>
          <a:noFill/>
          <a:ln>
            <a:noFill/>
          </a:ln>
        </p:spPr>
      </p:pic>
      <p:sp>
        <p:nvSpPr>
          <p:cNvPr id="39" name="Google Shape;39;p7"/>
          <p:cNvSpPr/>
          <p:nvPr/>
        </p:nvSpPr>
        <p:spPr>
          <a:xfrm>
            <a:off x="720000" y="1835300"/>
            <a:ext cx="4906800" cy="2346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41" name="Google Shape;41;p7"/>
          <p:cNvSpPr txBox="1">
            <a:spLocks noGrp="1"/>
          </p:cNvSpPr>
          <p:nvPr>
            <p:ph type="subTitle" idx="1"/>
          </p:nvPr>
        </p:nvSpPr>
        <p:spPr>
          <a:xfrm>
            <a:off x="856200" y="1957487"/>
            <a:ext cx="4770600" cy="2096100"/>
          </a:xfrm>
          <a:prstGeom prst="rect">
            <a:avLst/>
          </a:prstGeom>
        </p:spPr>
        <p:txBody>
          <a:bodyPr spcFirstLastPara="1" wrap="square" lIns="91425" tIns="91425" rIns="91425" bIns="91425" anchor="t" anchorCtr="0">
            <a:noAutofit/>
          </a:bodyPr>
          <a:lstStyle>
            <a:lvl1pPr marR="245595" lvl="0" rtl="0">
              <a:lnSpc>
                <a:spcPct val="100000"/>
              </a:lnSpc>
              <a:spcBef>
                <a:spcPts val="0"/>
              </a:spcBef>
              <a:spcAft>
                <a:spcPts val="0"/>
              </a:spcAft>
              <a:buClr>
                <a:schemeClr val="lt1"/>
              </a:buClr>
              <a:buSzPts val="1400"/>
              <a:buChar char="●"/>
              <a:defRPr/>
            </a:lvl1pPr>
            <a:lvl2pPr lvl="1" algn="r" rtl="0">
              <a:lnSpc>
                <a:spcPct val="100000"/>
              </a:lnSpc>
              <a:spcBef>
                <a:spcPts val="160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pic>
        <p:nvPicPr>
          <p:cNvPr id="43" name="Google Shape;43;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4" name="Google Shape;44;p8"/>
          <p:cNvSpPr/>
          <p:nvPr/>
        </p:nvSpPr>
        <p:spPr>
          <a:xfrm>
            <a:off x="1080650" y="2023725"/>
            <a:ext cx="6982800" cy="15819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title"/>
          </p:nvPr>
        </p:nvSpPr>
        <p:spPr>
          <a:xfrm>
            <a:off x="1214600" y="1666800"/>
            <a:ext cx="6714900" cy="1891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pic>
        <p:nvPicPr>
          <p:cNvPr id="55" name="Google Shape;55;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6" name="Google Shape;56;p11"/>
          <p:cNvSpPr/>
          <p:nvPr/>
        </p:nvSpPr>
        <p:spPr>
          <a:xfrm>
            <a:off x="1547850" y="1374300"/>
            <a:ext cx="6034200" cy="24282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1950275" y="1374300"/>
            <a:ext cx="5243400" cy="138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8" name="Google Shape;58;p11"/>
          <p:cNvSpPr txBox="1">
            <a:spLocks noGrp="1"/>
          </p:cNvSpPr>
          <p:nvPr>
            <p:ph type="body" idx="1"/>
          </p:nvPr>
        </p:nvSpPr>
        <p:spPr>
          <a:xfrm>
            <a:off x="2143250" y="3131751"/>
            <a:ext cx="4857300" cy="387000"/>
          </a:xfrm>
          <a:prstGeom prst="rect">
            <a:avLst/>
          </a:prstGeom>
          <a:solidFill>
            <a:schemeClr val="lt2"/>
          </a:solidFill>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sz="1600">
                <a:solidFill>
                  <a:schemeClr val="dk2"/>
                </a:solidFill>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0"/>
        <p:cNvGrpSpPr/>
        <p:nvPr/>
      </p:nvGrpSpPr>
      <p:grpSpPr>
        <a:xfrm>
          <a:off x="0" y="0"/>
          <a:ext cx="0" cy="0"/>
          <a:chOff x="0" y="0"/>
          <a:chExt cx="0" cy="0"/>
        </a:xfrm>
      </p:grpSpPr>
      <p:pic>
        <p:nvPicPr>
          <p:cNvPr id="61" name="Google Shape;61;p13"/>
          <p:cNvPicPr preferRelativeResize="0"/>
          <p:nvPr/>
        </p:nvPicPr>
        <p:blipFill>
          <a:blip r:embed="rId2">
            <a:alphaModFix/>
          </a:blip>
          <a:stretch>
            <a:fillRect/>
          </a:stretch>
        </p:blipFill>
        <p:spPr>
          <a:xfrm flipH="1">
            <a:off x="50" y="0"/>
            <a:ext cx="9144000" cy="5143500"/>
          </a:xfrm>
          <a:prstGeom prst="rect">
            <a:avLst/>
          </a:prstGeom>
          <a:noFill/>
          <a:ln>
            <a:noFill/>
          </a:ln>
        </p:spPr>
      </p:pic>
      <p:sp>
        <p:nvSpPr>
          <p:cNvPr id="62" name="Google Shape;62;p13"/>
          <p:cNvSpPr/>
          <p:nvPr/>
        </p:nvSpPr>
        <p:spPr>
          <a:xfrm>
            <a:off x="710100" y="1276925"/>
            <a:ext cx="7717800" cy="3229200"/>
          </a:xfrm>
          <a:prstGeom prst="rect">
            <a:avLst/>
          </a:prstGeom>
          <a:solidFill>
            <a:srgbClr val="000000">
              <a:alpha val="6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txBox="1">
            <a:spLocks noGrp="1"/>
          </p:cNvSpPr>
          <p:nvPr>
            <p:ph type="title"/>
          </p:nvPr>
        </p:nvSpPr>
        <p:spPr>
          <a:xfrm>
            <a:off x="713150" y="540000"/>
            <a:ext cx="7717800" cy="477600"/>
          </a:xfrm>
          <a:prstGeom prst="rect">
            <a:avLst/>
          </a:prstGeom>
          <a:solidFill>
            <a:srgbClr val="000000">
              <a:alpha val="67590"/>
            </a:srgbClr>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64" name="Google Shape;64;p13"/>
          <p:cNvSpPr txBox="1">
            <a:spLocks noGrp="1"/>
          </p:cNvSpPr>
          <p:nvPr>
            <p:ph type="subTitle" idx="1"/>
          </p:nvPr>
        </p:nvSpPr>
        <p:spPr>
          <a:xfrm>
            <a:off x="908374" y="2251133"/>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3"/>
          <p:cNvSpPr txBox="1">
            <a:spLocks noGrp="1"/>
          </p:cNvSpPr>
          <p:nvPr>
            <p:ph type="title" idx="2" hasCustomPrompt="1"/>
          </p:nvPr>
        </p:nvSpPr>
        <p:spPr>
          <a:xfrm>
            <a:off x="1720375" y="1582348"/>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6" name="Google Shape;66;p13"/>
          <p:cNvSpPr txBox="1">
            <a:spLocks noGrp="1"/>
          </p:cNvSpPr>
          <p:nvPr>
            <p:ph type="subTitle" idx="3"/>
          </p:nvPr>
        </p:nvSpPr>
        <p:spPr>
          <a:xfrm>
            <a:off x="3377302" y="2251142"/>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13"/>
          <p:cNvSpPr txBox="1">
            <a:spLocks noGrp="1"/>
          </p:cNvSpPr>
          <p:nvPr>
            <p:ph type="title" idx="4" hasCustomPrompt="1"/>
          </p:nvPr>
        </p:nvSpPr>
        <p:spPr>
          <a:xfrm>
            <a:off x="4189283" y="1582316"/>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8" name="Google Shape;68;p13"/>
          <p:cNvSpPr txBox="1">
            <a:spLocks noGrp="1"/>
          </p:cNvSpPr>
          <p:nvPr>
            <p:ph type="subTitle" idx="5"/>
          </p:nvPr>
        </p:nvSpPr>
        <p:spPr>
          <a:xfrm>
            <a:off x="5849564" y="2251167"/>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3"/>
          <p:cNvSpPr txBox="1">
            <a:spLocks noGrp="1"/>
          </p:cNvSpPr>
          <p:nvPr>
            <p:ph type="title" idx="6" hasCustomPrompt="1"/>
          </p:nvPr>
        </p:nvSpPr>
        <p:spPr>
          <a:xfrm>
            <a:off x="6661552" y="1582348"/>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0" name="Google Shape;70;p13"/>
          <p:cNvSpPr txBox="1">
            <a:spLocks noGrp="1"/>
          </p:cNvSpPr>
          <p:nvPr>
            <p:ph type="subTitle" idx="7"/>
          </p:nvPr>
        </p:nvSpPr>
        <p:spPr>
          <a:xfrm>
            <a:off x="906550" y="3736050"/>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1" name="Google Shape;71;p13"/>
          <p:cNvSpPr txBox="1">
            <a:spLocks noGrp="1"/>
          </p:cNvSpPr>
          <p:nvPr>
            <p:ph type="title" idx="8" hasCustomPrompt="1"/>
          </p:nvPr>
        </p:nvSpPr>
        <p:spPr>
          <a:xfrm>
            <a:off x="1718550" y="3067257"/>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2" name="Google Shape;72;p13"/>
          <p:cNvSpPr txBox="1">
            <a:spLocks noGrp="1"/>
          </p:cNvSpPr>
          <p:nvPr>
            <p:ph type="subTitle" idx="9"/>
          </p:nvPr>
        </p:nvSpPr>
        <p:spPr>
          <a:xfrm>
            <a:off x="908374" y="1964044"/>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3"/>
          <p:cNvSpPr txBox="1">
            <a:spLocks noGrp="1"/>
          </p:cNvSpPr>
          <p:nvPr>
            <p:ph type="subTitle" idx="13"/>
          </p:nvPr>
        </p:nvSpPr>
        <p:spPr>
          <a:xfrm>
            <a:off x="3377252" y="1964044"/>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3"/>
          <p:cNvSpPr txBox="1">
            <a:spLocks noGrp="1"/>
          </p:cNvSpPr>
          <p:nvPr>
            <p:ph type="subTitle" idx="14"/>
          </p:nvPr>
        </p:nvSpPr>
        <p:spPr>
          <a:xfrm>
            <a:off x="5849717" y="1964069"/>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3"/>
          <p:cNvSpPr txBox="1">
            <a:spLocks noGrp="1"/>
          </p:cNvSpPr>
          <p:nvPr>
            <p:ph type="subTitle" idx="15"/>
          </p:nvPr>
        </p:nvSpPr>
        <p:spPr>
          <a:xfrm>
            <a:off x="906664" y="3448951"/>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3"/>
          <p:cNvSpPr txBox="1">
            <a:spLocks noGrp="1"/>
          </p:cNvSpPr>
          <p:nvPr>
            <p:ph type="subTitle" idx="16"/>
          </p:nvPr>
        </p:nvSpPr>
        <p:spPr>
          <a:xfrm>
            <a:off x="3375527" y="3736098"/>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7" name="Google Shape;77;p13"/>
          <p:cNvSpPr txBox="1">
            <a:spLocks noGrp="1"/>
          </p:cNvSpPr>
          <p:nvPr>
            <p:ph type="title" idx="17" hasCustomPrompt="1"/>
          </p:nvPr>
        </p:nvSpPr>
        <p:spPr>
          <a:xfrm>
            <a:off x="4187500" y="3067274"/>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8" name="Google Shape;78;p13"/>
          <p:cNvSpPr txBox="1">
            <a:spLocks noGrp="1"/>
          </p:cNvSpPr>
          <p:nvPr>
            <p:ph type="subTitle" idx="18"/>
          </p:nvPr>
        </p:nvSpPr>
        <p:spPr>
          <a:xfrm>
            <a:off x="5847789" y="3736123"/>
            <a:ext cx="23823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 name="Google Shape;79;p13"/>
          <p:cNvSpPr txBox="1">
            <a:spLocks noGrp="1"/>
          </p:cNvSpPr>
          <p:nvPr>
            <p:ph type="title" idx="19" hasCustomPrompt="1"/>
          </p:nvPr>
        </p:nvSpPr>
        <p:spPr>
          <a:xfrm>
            <a:off x="6659775" y="3067306"/>
            <a:ext cx="758400" cy="283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80" name="Google Shape;80;p13"/>
          <p:cNvSpPr txBox="1">
            <a:spLocks noGrp="1"/>
          </p:cNvSpPr>
          <p:nvPr>
            <p:ph type="subTitle" idx="20"/>
          </p:nvPr>
        </p:nvSpPr>
        <p:spPr>
          <a:xfrm>
            <a:off x="3375477" y="3449001"/>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13"/>
          <p:cNvSpPr txBox="1">
            <a:spLocks noGrp="1"/>
          </p:cNvSpPr>
          <p:nvPr>
            <p:ph type="subTitle" idx="21"/>
          </p:nvPr>
        </p:nvSpPr>
        <p:spPr>
          <a:xfrm>
            <a:off x="5847942" y="3449026"/>
            <a:ext cx="23823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a:latin typeface="Staatliches"/>
                <a:ea typeface="Staatliches"/>
                <a:cs typeface="Staatliches"/>
                <a:sym typeface="Staatliche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91"/>
        <p:cNvGrpSpPr/>
        <p:nvPr/>
      </p:nvGrpSpPr>
      <p:grpSpPr>
        <a:xfrm>
          <a:off x="0" y="0"/>
          <a:ext cx="0" cy="0"/>
          <a:chOff x="0" y="0"/>
          <a:chExt cx="0" cy="0"/>
        </a:xfrm>
      </p:grpSpPr>
      <p:pic>
        <p:nvPicPr>
          <p:cNvPr id="92" name="Google Shape;92;p16"/>
          <p:cNvPicPr preferRelativeResize="0"/>
          <p:nvPr/>
        </p:nvPicPr>
        <p:blipFill>
          <a:blip r:embed="rId2">
            <a:alphaModFix/>
          </a:blip>
          <a:stretch>
            <a:fillRect/>
          </a:stretch>
        </p:blipFill>
        <p:spPr>
          <a:xfrm>
            <a:off x="0" y="0"/>
            <a:ext cx="9144000" cy="5143505"/>
          </a:xfrm>
          <a:prstGeom prst="rect">
            <a:avLst/>
          </a:prstGeom>
          <a:noFill/>
          <a:ln>
            <a:noFill/>
          </a:ln>
        </p:spPr>
      </p:pic>
      <p:sp>
        <p:nvSpPr>
          <p:cNvPr id="93" name="Google Shape;93;p16"/>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Staatliches"/>
              <a:buNone/>
              <a:defRPr sz="3000">
                <a:solidFill>
                  <a:schemeClr val="dk1"/>
                </a:solidFill>
                <a:latin typeface="Staatliches"/>
                <a:ea typeface="Staatliches"/>
                <a:cs typeface="Staatliches"/>
                <a:sym typeface="Staatliche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rtl="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7" r:id="rId6"/>
    <p:sldLayoutId id="2147483658" r:id="rId7"/>
    <p:sldLayoutId id="2147483659" r:id="rId8"/>
    <p:sldLayoutId id="2147483662" r:id="rId9"/>
    <p:sldLayoutId id="2147483666" r:id="rId10"/>
    <p:sldLayoutId id="2147483675" r:id="rId11"/>
    <p:sldLayoutId id="2147483677" r:id="rId12"/>
    <p:sldLayoutId id="2147483678" r:id="rId13"/>
    <p:sldLayoutId id="214748367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6.wdp"/><Relationship Id="rId3" Type="http://schemas.openxmlformats.org/officeDocument/2006/relationships/image" Target="../media/image11.png"/><Relationship Id="rId7" Type="http://schemas.microsoft.com/office/2007/relationships/hdphoto" Target="../media/hdphoto3.wdp"/><Relationship Id="rId12" Type="http://schemas.openxmlformats.org/officeDocument/2006/relationships/image" Target="../media/image16.png"/><Relationship Id="rId2" Type="http://schemas.openxmlformats.org/officeDocument/2006/relationships/notesSlide" Target="../notesSlides/notesSlide23.xml"/><Relationship Id="rId16" Type="http://schemas.microsoft.com/office/2007/relationships/hdphoto" Target="../media/hdphoto7.wdp"/><Relationship Id="rId1" Type="http://schemas.openxmlformats.org/officeDocument/2006/relationships/slideLayout" Target="../slideLayouts/slideLayout9.xml"/><Relationship Id="rId6" Type="http://schemas.openxmlformats.org/officeDocument/2006/relationships/image" Target="../media/image13.png"/><Relationship Id="rId11" Type="http://schemas.microsoft.com/office/2007/relationships/hdphoto" Target="../media/hdphoto5.wdp"/><Relationship Id="rId5" Type="http://schemas.openxmlformats.org/officeDocument/2006/relationships/image" Target="../media/image12.png"/><Relationship Id="rId15" Type="http://schemas.openxmlformats.org/officeDocument/2006/relationships/image" Target="../media/image18.png"/><Relationship Id="rId10" Type="http://schemas.openxmlformats.org/officeDocument/2006/relationships/image" Target="../media/image15.png"/><Relationship Id="rId4" Type="http://schemas.microsoft.com/office/2007/relationships/hdphoto" Target="../media/hdphoto2.wdp"/><Relationship Id="rId9" Type="http://schemas.microsoft.com/office/2007/relationships/hdphoto" Target="../media/hdphoto4.wdp"/><Relationship Id="rId1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3" Type="http://schemas.microsoft.com/office/2007/relationships/hdphoto" Target="../media/hdphoto3.wdp"/><Relationship Id="rId18" Type="http://schemas.microsoft.com/office/2007/relationships/hdphoto" Target="../media/hdphoto11.wdp"/><Relationship Id="rId26" Type="http://schemas.microsoft.com/office/2007/relationships/hdphoto" Target="../media/hdphoto6.wdp"/><Relationship Id="rId3" Type="http://schemas.microsoft.com/office/2007/relationships/hdphoto" Target="../media/hdphoto2.wdp"/><Relationship Id="rId21" Type="http://schemas.openxmlformats.org/officeDocument/2006/relationships/image" Target="../media/image14.png"/><Relationship Id="rId7" Type="http://schemas.openxmlformats.org/officeDocument/2006/relationships/image" Target="../media/image32.png"/><Relationship Id="rId12" Type="http://schemas.openxmlformats.org/officeDocument/2006/relationships/image" Target="../media/image13.png"/><Relationship Id="rId17" Type="http://schemas.openxmlformats.org/officeDocument/2006/relationships/image" Target="../media/image37.png"/><Relationship Id="rId25" Type="http://schemas.openxmlformats.org/officeDocument/2006/relationships/image" Target="../media/image16.png"/><Relationship Id="rId33" Type="http://schemas.microsoft.com/office/2007/relationships/hdphoto" Target="../media/hdphoto14.wdp"/><Relationship Id="rId2" Type="http://schemas.openxmlformats.org/officeDocument/2006/relationships/image" Target="../media/image11.png"/><Relationship Id="rId16" Type="http://schemas.microsoft.com/office/2007/relationships/hdphoto" Target="../media/hdphoto10.wdp"/><Relationship Id="rId20" Type="http://schemas.microsoft.com/office/2007/relationships/hdphoto" Target="../media/hdphoto12.wdp"/><Relationship Id="rId29"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31.png"/><Relationship Id="rId11" Type="http://schemas.microsoft.com/office/2007/relationships/hdphoto" Target="../media/hdphoto9.wdp"/><Relationship Id="rId24" Type="http://schemas.microsoft.com/office/2007/relationships/hdphoto" Target="../media/hdphoto5.wdp"/><Relationship Id="rId32" Type="http://schemas.openxmlformats.org/officeDocument/2006/relationships/image" Target="../media/image41.png"/><Relationship Id="rId5" Type="http://schemas.openxmlformats.org/officeDocument/2006/relationships/image" Target="../media/image17.png"/><Relationship Id="rId15" Type="http://schemas.openxmlformats.org/officeDocument/2006/relationships/image" Target="../media/image36.png"/><Relationship Id="rId23" Type="http://schemas.openxmlformats.org/officeDocument/2006/relationships/image" Target="../media/image15.png"/><Relationship Id="rId28" Type="http://schemas.microsoft.com/office/2007/relationships/hdphoto" Target="../media/hdphoto7.wdp"/><Relationship Id="rId10" Type="http://schemas.openxmlformats.org/officeDocument/2006/relationships/image" Target="../media/image34.png"/><Relationship Id="rId19" Type="http://schemas.openxmlformats.org/officeDocument/2006/relationships/image" Target="../media/image38.png"/><Relationship Id="rId31" Type="http://schemas.microsoft.com/office/2007/relationships/hdphoto" Target="../media/hdphoto13.wdp"/><Relationship Id="rId4" Type="http://schemas.openxmlformats.org/officeDocument/2006/relationships/image" Target="../media/image12.png"/><Relationship Id="rId9" Type="http://schemas.openxmlformats.org/officeDocument/2006/relationships/image" Target="../media/image33.png"/><Relationship Id="rId14" Type="http://schemas.openxmlformats.org/officeDocument/2006/relationships/image" Target="../media/image35.png"/><Relationship Id="rId22" Type="http://schemas.microsoft.com/office/2007/relationships/hdphoto" Target="../media/hdphoto4.wdp"/><Relationship Id="rId27" Type="http://schemas.openxmlformats.org/officeDocument/2006/relationships/image" Target="../media/image18.png"/><Relationship Id="rId30" Type="http://schemas.openxmlformats.org/officeDocument/2006/relationships/image" Target="../media/image40.png"/><Relationship Id="rId8" Type="http://schemas.microsoft.com/office/2007/relationships/hdphoto" Target="../media/hdphoto8.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9.png"/><Relationship Id="rId3" Type="http://schemas.openxmlformats.org/officeDocument/2006/relationships/image" Target="../media/image22.png"/><Relationship Id="rId7" Type="http://schemas.openxmlformats.org/officeDocument/2006/relationships/image" Target="../media/image23.jpeg"/><Relationship Id="rId12" Type="http://schemas.openxmlformats.org/officeDocument/2006/relationships/image" Target="../media/image48.jpeg"/><Relationship Id="rId2" Type="http://schemas.openxmlformats.org/officeDocument/2006/relationships/image" Target="../media/image21.png"/><Relationship Id="rId16" Type="http://schemas.openxmlformats.org/officeDocument/2006/relationships/image" Target="../media/image52.jpeg"/><Relationship Id="rId1" Type="http://schemas.openxmlformats.org/officeDocument/2006/relationships/slideLayout" Target="../slideLayouts/slideLayout9.xml"/><Relationship Id="rId6" Type="http://schemas.openxmlformats.org/officeDocument/2006/relationships/image" Target="../media/image44.gif"/><Relationship Id="rId11" Type="http://schemas.openxmlformats.org/officeDocument/2006/relationships/image" Target="../media/image47.jpeg"/><Relationship Id="rId5" Type="http://schemas.openxmlformats.org/officeDocument/2006/relationships/image" Target="../media/image43.svg"/><Relationship Id="rId15" Type="http://schemas.openxmlformats.org/officeDocument/2006/relationships/image" Target="../media/image51.png"/><Relationship Id="rId10" Type="http://schemas.openxmlformats.org/officeDocument/2006/relationships/image" Target="../media/image46.jpeg"/><Relationship Id="rId4" Type="http://schemas.openxmlformats.org/officeDocument/2006/relationships/image" Target="../media/image42.png"/><Relationship Id="rId9" Type="http://schemas.openxmlformats.org/officeDocument/2006/relationships/image" Target="../media/image45.jpeg"/><Relationship Id="rId1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43.sv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hyperlink" Target="https://youtu.be/G6geanYjryY"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a:off x="1218125" y="956825"/>
            <a:ext cx="6707700" cy="21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SHOPEE</a:t>
            </a:r>
            <a:br>
              <a:rPr lang="en">
                <a:solidFill>
                  <a:schemeClr val="lt1"/>
                </a:solidFill>
              </a:rPr>
            </a:br>
            <a:r>
              <a:rPr lang="en">
                <a:solidFill>
                  <a:schemeClr val="lt1"/>
                </a:solidFill>
              </a:rPr>
              <a:t>Project Proposal</a:t>
            </a:r>
            <a:endParaRPr>
              <a:solidFill>
                <a:schemeClr val="lt1"/>
              </a:solidFill>
            </a:endParaRPr>
          </a:p>
        </p:txBody>
      </p:sp>
      <p:sp>
        <p:nvSpPr>
          <p:cNvPr id="220" name="Google Shape;220;p36"/>
          <p:cNvSpPr txBox="1">
            <a:spLocks noGrp="1"/>
          </p:cNvSpPr>
          <p:nvPr>
            <p:ph type="subTitle" idx="1"/>
          </p:nvPr>
        </p:nvSpPr>
        <p:spPr>
          <a:xfrm>
            <a:off x="1218125" y="3555800"/>
            <a:ext cx="6707700" cy="4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a:t>Jyoshika Barathimogan | Rishika Bimal </a:t>
            </a:r>
            <a:r>
              <a:rPr lang="en-SG" err="1"/>
              <a:t>Attodi</a:t>
            </a:r>
            <a:endParaRPr/>
          </a:p>
        </p:txBody>
      </p:sp>
      <p:grpSp>
        <p:nvGrpSpPr>
          <p:cNvPr id="221" name="Google Shape;221;p36"/>
          <p:cNvGrpSpPr/>
          <p:nvPr/>
        </p:nvGrpSpPr>
        <p:grpSpPr>
          <a:xfrm>
            <a:off x="1218125" y="3287188"/>
            <a:ext cx="6707700" cy="114300"/>
            <a:chOff x="1218125" y="3106700"/>
            <a:chExt cx="6707700" cy="114300"/>
          </a:xfrm>
        </p:grpSpPr>
        <p:sp>
          <p:nvSpPr>
            <p:cNvPr id="222" name="Google Shape;222;p36"/>
            <p:cNvSpPr/>
            <p:nvPr/>
          </p:nvSpPr>
          <p:spPr>
            <a:xfrm>
              <a:off x="1218125" y="3106700"/>
              <a:ext cx="65334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6"/>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B17A56-0F24-D23E-FA68-1B6DD1A1CF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772" b="96491" l="3976" r="89450">
                        <a14:foregroundMark x1="7798" y1="46842" x2="7798" y2="46842"/>
                        <a14:foregroundMark x1="4128" y1="45088" x2="4128" y2="45088"/>
                        <a14:foregroundMark x1="52752" y1="8772" x2="52752" y2="8772"/>
                        <a14:foregroundMark x1="84404" y1="29825" x2="84404" y2="29825"/>
                        <a14:foregroundMark x1="66667" y1="65439" x2="66667" y2="65439"/>
                        <a14:foregroundMark x1="75841" y1="69123" x2="75841" y2="69123"/>
                        <a14:foregroundMark x1="66667" y1="85439" x2="66667" y2="85439"/>
                        <a14:foregroundMark x1="61927" y1="78421" x2="69725" y2="77018"/>
                        <a14:foregroundMark x1="66514" y1="90000" x2="72018" y2="90175"/>
                        <a14:foregroundMark x1="67125" y1="96316" x2="67125" y2="96316"/>
                        <a14:foregroundMark x1="61927" y1="95263" x2="61927" y2="95263"/>
                        <a14:foregroundMark x1="72630" y1="95263" x2="72630" y2="95263"/>
                        <a14:foregroundMark x1="58869" y1="96491" x2="58869" y2="96491"/>
                        <a14:foregroundMark x1="57798" y1="94211" x2="57798" y2="94211"/>
                        <a14:foregroundMark x1="57798" y1="94912" x2="65596" y2="94211"/>
                        <a14:foregroundMark x1="74006" y1="95789" x2="74006" y2="95789"/>
                        <a14:foregroundMark x1="67584" y1="65439" x2="59786" y2="67018"/>
                      </a14:backgroundRemoval>
                    </a14:imgEffect>
                  </a14:imgLayer>
                </a14:imgProps>
              </a:ext>
            </a:extLst>
          </a:blip>
          <a:stretch>
            <a:fillRect/>
          </a:stretch>
        </p:blipFill>
        <p:spPr>
          <a:xfrm>
            <a:off x="-84523" y="1153792"/>
            <a:ext cx="3337830" cy="2909118"/>
          </a:xfrm>
          <a:prstGeom prst="rect">
            <a:avLst/>
          </a:prstGeom>
        </p:spPr>
      </p:pic>
      <p:sp>
        <p:nvSpPr>
          <p:cNvPr id="5" name="Title 1">
            <a:extLst>
              <a:ext uri="{FF2B5EF4-FFF2-40B4-BE49-F238E27FC236}">
                <a16:creationId xmlns:a16="http://schemas.microsoft.com/office/drawing/2014/main" id="{3F9B9E98-AF7F-FEEF-540B-5F07E9AAC946}"/>
              </a:ext>
            </a:extLst>
          </p:cNvPr>
          <p:cNvSpPr txBox="1">
            <a:spLocks/>
          </p:cNvSpPr>
          <p:nvPr/>
        </p:nvSpPr>
        <p:spPr>
          <a:xfrm>
            <a:off x="329859" y="1193086"/>
            <a:ext cx="2382605" cy="18113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500" b="1" kern="1200">
                <a:solidFill>
                  <a:schemeClr val="bg1"/>
                </a:solidFill>
                <a:latin typeface="+mj-lt"/>
                <a:ea typeface="+mj-ea"/>
                <a:cs typeface="+mj-cs"/>
              </a:rPr>
              <a:t>Solution 2: walkthrough game</a:t>
            </a:r>
          </a:p>
        </p:txBody>
      </p:sp>
      <p:sp>
        <p:nvSpPr>
          <p:cNvPr id="7" name="TextBox 6">
            <a:extLst>
              <a:ext uri="{FF2B5EF4-FFF2-40B4-BE49-F238E27FC236}">
                <a16:creationId xmlns:a16="http://schemas.microsoft.com/office/drawing/2014/main" id="{3D70D148-7446-F85F-FA26-2245F07EE739}"/>
              </a:ext>
            </a:extLst>
          </p:cNvPr>
          <p:cNvSpPr txBox="1"/>
          <p:nvPr/>
        </p:nvSpPr>
        <p:spPr>
          <a:xfrm>
            <a:off x="3130918" y="1275116"/>
            <a:ext cx="5683223" cy="2339102"/>
          </a:xfrm>
          <a:prstGeom prst="rect">
            <a:avLst/>
          </a:prstGeom>
          <a:noFill/>
        </p:spPr>
        <p:txBody>
          <a:bodyPr wrap="square" rtlCol="0">
            <a:spAutoFit/>
          </a:bodyPr>
          <a:lstStyle/>
          <a:p>
            <a:pPr marL="285750" indent="-285750">
              <a:buClr>
                <a:schemeClr val="bg1">
                  <a:lumMod val="60000"/>
                  <a:lumOff val="40000"/>
                </a:schemeClr>
              </a:buClr>
              <a:buFont typeface="Wingdings" panose="05000000000000000000" pitchFamily="2" charset="2"/>
              <a:buChar char="§"/>
            </a:pPr>
            <a:r>
              <a:rPr lang="en-SG" sz="1500">
                <a:solidFill>
                  <a:schemeClr val="tx1"/>
                </a:solidFill>
              </a:rPr>
              <a:t>Interactivity is something users would love. The idea is a marketing strategy, where users can find out more about the product while having fun. Attracts those who love stories and games. Sometimes, users can pounce upon items they do not know about or though of purchasing while being in the game. They might be interested in those products and might be compelled to buy more, moreover they would be interested to get an exclusive ending for the story!</a:t>
            </a:r>
            <a:endParaRPr lang="en-US" sz="1500">
              <a:solidFill>
                <a:schemeClr val="tx1"/>
              </a:solidFill>
            </a:endParaRPr>
          </a:p>
          <a:p>
            <a:pPr>
              <a:buClr>
                <a:schemeClr val="bg1">
                  <a:lumMod val="60000"/>
                  <a:lumOff val="40000"/>
                </a:schemeClr>
              </a:buClr>
            </a:pPr>
            <a:endParaRPr lang="en-SG" sz="1300">
              <a:solidFill>
                <a:schemeClr val="tx1"/>
              </a:solidFill>
            </a:endParaRPr>
          </a:p>
          <a:p>
            <a:pPr>
              <a:buClr>
                <a:schemeClr val="bg1">
                  <a:lumMod val="60000"/>
                  <a:lumOff val="40000"/>
                </a:schemeClr>
              </a:buClr>
            </a:pPr>
            <a:endParaRPr lang="en-SG" sz="1300">
              <a:solidFill>
                <a:schemeClr val="tx1"/>
              </a:solidFill>
            </a:endParaRPr>
          </a:p>
        </p:txBody>
      </p:sp>
      <p:sp>
        <p:nvSpPr>
          <p:cNvPr id="10" name="Title 1">
            <a:extLst>
              <a:ext uri="{FF2B5EF4-FFF2-40B4-BE49-F238E27FC236}">
                <a16:creationId xmlns:a16="http://schemas.microsoft.com/office/drawing/2014/main" id="{B6682FD4-734C-EB5C-ACA9-5318D499F6DE}"/>
              </a:ext>
            </a:extLst>
          </p:cNvPr>
          <p:cNvSpPr txBox="1">
            <a:spLocks/>
          </p:cNvSpPr>
          <p:nvPr/>
        </p:nvSpPr>
        <p:spPr>
          <a:xfrm>
            <a:off x="1584392" y="1906661"/>
            <a:ext cx="2312312" cy="18395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500" b="1" kern="1200">
                <a:solidFill>
                  <a:schemeClr val="bg1"/>
                </a:solidFill>
                <a:latin typeface="+mj-lt"/>
                <a:ea typeface="+mj-ea"/>
                <a:cs typeface="+mj-cs"/>
              </a:rPr>
              <a:t>WHY?</a:t>
            </a:r>
          </a:p>
        </p:txBody>
      </p:sp>
    </p:spTree>
    <p:extLst>
      <p:ext uri="{BB962C8B-B14F-4D97-AF65-F5344CB8AC3E}">
        <p14:creationId xmlns:p14="http://schemas.microsoft.com/office/powerpoint/2010/main" val="351922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67AC-FEC7-A3C8-6FD3-2B419DF924E7}"/>
              </a:ext>
            </a:extLst>
          </p:cNvPr>
          <p:cNvSpPr>
            <a:spLocks noGrp="1"/>
          </p:cNvSpPr>
          <p:nvPr>
            <p:ph type="title"/>
          </p:nvPr>
        </p:nvSpPr>
        <p:spPr/>
        <p:txBody>
          <a:bodyPr/>
          <a:lstStyle/>
          <a:p>
            <a:r>
              <a:rPr lang="en-SG"/>
              <a:t>Solution 2: Inspiration</a:t>
            </a:r>
          </a:p>
        </p:txBody>
      </p:sp>
      <p:sp>
        <p:nvSpPr>
          <p:cNvPr id="4" name="TextBox 3">
            <a:extLst>
              <a:ext uri="{FF2B5EF4-FFF2-40B4-BE49-F238E27FC236}">
                <a16:creationId xmlns:a16="http://schemas.microsoft.com/office/drawing/2014/main" id="{99DE4F50-9996-F28A-AA78-89CA7460183F}"/>
              </a:ext>
            </a:extLst>
          </p:cNvPr>
          <p:cNvSpPr txBox="1"/>
          <p:nvPr/>
        </p:nvSpPr>
        <p:spPr>
          <a:xfrm>
            <a:off x="821932" y="1976524"/>
            <a:ext cx="7092363" cy="1400383"/>
          </a:xfrm>
          <a:prstGeom prst="rect">
            <a:avLst/>
          </a:prstGeom>
          <a:noFill/>
        </p:spPr>
        <p:txBody>
          <a:bodyPr wrap="square" rtlCol="0">
            <a:spAutoFit/>
          </a:bodyPr>
          <a:lstStyle/>
          <a:p>
            <a:pPr marL="285750" indent="-285750">
              <a:buClr>
                <a:schemeClr val="bg1">
                  <a:lumMod val="60000"/>
                  <a:lumOff val="40000"/>
                </a:schemeClr>
              </a:buClr>
              <a:buFont typeface="Wingdings" panose="05000000000000000000" pitchFamily="2" charset="2"/>
              <a:buChar char="§"/>
            </a:pPr>
            <a:r>
              <a:rPr lang="en-SG" sz="1700">
                <a:solidFill>
                  <a:schemeClr val="tx1"/>
                </a:solidFill>
              </a:rPr>
              <a:t>Episode choose your story game which has over 100M downloads. I have seen how people would make in-app purchases as well as spend several diamonds(which is a point system for choices to get cool endings). This idea inspired me to have a </a:t>
            </a:r>
            <a:r>
              <a:rPr lang="en-SG" sz="1700" err="1">
                <a:solidFill>
                  <a:schemeClr val="tx1"/>
                </a:solidFill>
              </a:rPr>
              <a:t>shopee’s</a:t>
            </a:r>
            <a:r>
              <a:rPr lang="en-SG" sz="1700">
                <a:solidFill>
                  <a:schemeClr val="tx1"/>
                </a:solidFill>
              </a:rPr>
              <a:t> version but with a little twist.</a:t>
            </a:r>
          </a:p>
        </p:txBody>
      </p:sp>
    </p:spTree>
    <p:extLst>
      <p:ext uri="{BB962C8B-B14F-4D97-AF65-F5344CB8AC3E}">
        <p14:creationId xmlns:p14="http://schemas.microsoft.com/office/powerpoint/2010/main" val="2589086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720010" y="529475"/>
            <a:ext cx="7704000" cy="5193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SOLUTION </a:t>
            </a:r>
            <a:r>
              <a:rPr lang="en">
                <a:solidFill>
                  <a:schemeClr val="bg1">
                    <a:lumMod val="60000"/>
                    <a:lumOff val="40000"/>
                  </a:schemeClr>
                </a:solidFill>
              </a:rPr>
              <a:t>3: </a:t>
            </a:r>
            <a:r>
              <a:rPr lang="en-SG">
                <a:solidFill>
                  <a:schemeClr val="accent1"/>
                </a:solidFill>
              </a:rPr>
              <a:t>NAVIGIATION BAR</a:t>
            </a:r>
          </a:p>
        </p:txBody>
      </p:sp>
      <p:sp>
        <p:nvSpPr>
          <p:cNvPr id="319" name="Google Shape;319;p44"/>
          <p:cNvSpPr txBox="1">
            <a:spLocks noGrp="1"/>
          </p:cNvSpPr>
          <p:nvPr>
            <p:ph type="subTitle" idx="1"/>
          </p:nvPr>
        </p:nvSpPr>
        <p:spPr>
          <a:xfrm>
            <a:off x="784200" y="2532238"/>
            <a:ext cx="4770600" cy="12033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Navigation bar at the top left-hand corner. Exactly below the Shopee logo on desktop view. </a:t>
            </a:r>
          </a:p>
          <a:p>
            <a:pPr marL="0" lvl="0" indent="0" algn="ctr" rtl="0">
              <a:spcBef>
                <a:spcPts val="0"/>
              </a:spcBef>
              <a:spcAft>
                <a:spcPts val="0"/>
              </a:spcAft>
              <a:buNone/>
            </a:pPr>
            <a:endParaRPr lang="en-US"/>
          </a:p>
          <a:p>
            <a:pPr marL="0" lvl="0" indent="0" algn="ctr" rtl="0">
              <a:spcBef>
                <a:spcPts val="0"/>
              </a:spcBef>
              <a:spcAft>
                <a:spcPts val="0"/>
              </a:spcAft>
              <a:buNone/>
            </a:pPr>
            <a:r>
              <a:rPr lang="en-US"/>
              <a:t>While for mobile view, swipe right will bring out the list of categories</a:t>
            </a:r>
          </a:p>
        </p:txBody>
      </p:sp>
      <p:grpSp>
        <p:nvGrpSpPr>
          <p:cNvPr id="320" name="Google Shape;320;p44"/>
          <p:cNvGrpSpPr/>
          <p:nvPr/>
        </p:nvGrpSpPr>
        <p:grpSpPr>
          <a:xfrm>
            <a:off x="713150" y="1090100"/>
            <a:ext cx="7717800" cy="114325"/>
            <a:chOff x="208025" y="3106700"/>
            <a:chExt cx="7717800" cy="114325"/>
          </a:xfrm>
        </p:grpSpPr>
        <p:sp>
          <p:nvSpPr>
            <p:cNvPr id="321" name="Google Shape;321;p44"/>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3" name="Google Shape;323;p44"/>
          <p:cNvPicPr preferRelativeResize="0"/>
          <p:nvPr/>
        </p:nvPicPr>
        <p:blipFill>
          <a:blip r:embed="rId3">
            <a:alphaModFix/>
          </a:blip>
          <a:stretch>
            <a:fillRect/>
          </a:stretch>
        </p:blipFill>
        <p:spPr>
          <a:xfrm>
            <a:off x="5660125" y="1741750"/>
            <a:ext cx="2878500" cy="2527950"/>
          </a:xfrm>
          <a:prstGeom prst="rect">
            <a:avLst/>
          </a:prstGeom>
          <a:noFill/>
          <a:ln>
            <a:noFill/>
          </a:ln>
        </p:spPr>
      </p:pic>
      <p:sp>
        <p:nvSpPr>
          <p:cNvPr id="2" name="Google Shape;628;p62">
            <a:extLst>
              <a:ext uri="{FF2B5EF4-FFF2-40B4-BE49-F238E27FC236}">
                <a16:creationId xmlns:a16="http://schemas.microsoft.com/office/drawing/2014/main" id="{6CC47696-E879-C8CF-59FB-DB5915BB9D95}"/>
              </a:ext>
            </a:extLst>
          </p:cNvPr>
          <p:cNvSpPr txBox="1">
            <a:spLocks/>
          </p:cNvSpPr>
          <p:nvPr/>
        </p:nvSpPr>
        <p:spPr>
          <a:xfrm>
            <a:off x="1181250" y="2054638"/>
            <a:ext cx="3976500" cy="47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800" b="1">
                <a:solidFill>
                  <a:schemeClr val="accent2"/>
                </a:solidFill>
                <a:latin typeface="Aharoni" panose="02010803020104030203" pitchFamily="2" charset="-79"/>
                <a:cs typeface="Aharoni" panose="02010803020104030203" pitchFamily="2" charset="-79"/>
              </a:rPr>
              <a:t>Idea</a:t>
            </a:r>
          </a:p>
        </p:txBody>
      </p:sp>
    </p:spTree>
    <p:extLst>
      <p:ext uri="{BB962C8B-B14F-4D97-AF65-F5344CB8AC3E}">
        <p14:creationId xmlns:p14="http://schemas.microsoft.com/office/powerpoint/2010/main" val="321527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67AC-FEC7-A3C8-6FD3-2B419DF924E7}"/>
              </a:ext>
            </a:extLst>
          </p:cNvPr>
          <p:cNvSpPr>
            <a:spLocks noGrp="1"/>
          </p:cNvSpPr>
          <p:nvPr>
            <p:ph type="title"/>
          </p:nvPr>
        </p:nvSpPr>
        <p:spPr>
          <a:xfrm>
            <a:off x="720000" y="273600"/>
            <a:ext cx="7704000" cy="477600"/>
          </a:xfrm>
        </p:spPr>
        <p:txBody>
          <a:bodyPr/>
          <a:lstStyle/>
          <a:p>
            <a:r>
              <a:rPr lang="en-SG"/>
              <a:t>Navigation bar </a:t>
            </a:r>
          </a:p>
        </p:txBody>
      </p:sp>
      <p:sp>
        <p:nvSpPr>
          <p:cNvPr id="3" name="TextBox 2">
            <a:extLst>
              <a:ext uri="{FF2B5EF4-FFF2-40B4-BE49-F238E27FC236}">
                <a16:creationId xmlns:a16="http://schemas.microsoft.com/office/drawing/2014/main" id="{63646663-7C9C-3B0A-28CC-7B4CF1F7E94B}"/>
              </a:ext>
            </a:extLst>
          </p:cNvPr>
          <p:cNvSpPr txBox="1"/>
          <p:nvPr/>
        </p:nvSpPr>
        <p:spPr>
          <a:xfrm>
            <a:off x="936000" y="1569600"/>
            <a:ext cx="7099200" cy="2462213"/>
          </a:xfrm>
          <a:prstGeom prst="rect">
            <a:avLst/>
          </a:prstGeom>
          <a:noFill/>
        </p:spPr>
        <p:txBody>
          <a:bodyPr wrap="square" rtlCol="0">
            <a:spAutoFit/>
          </a:bodyPr>
          <a:lstStyle/>
          <a:p>
            <a:r>
              <a:rPr lang="en-SG">
                <a:solidFill>
                  <a:schemeClr val="accent1"/>
                </a:solidFill>
              </a:rPr>
              <a:t>it is noticeable that Shopee does not have a navigation bar unlike it competitor Lazada.</a:t>
            </a:r>
          </a:p>
          <a:p>
            <a:r>
              <a:rPr lang="en-SG">
                <a:solidFill>
                  <a:schemeClr val="accent1"/>
                </a:solidFill>
              </a:rPr>
              <a:t>Hence having a clearly defined navigating bar will allow customer to effortless go through the process of viewing and purchasing product.</a:t>
            </a:r>
          </a:p>
          <a:p>
            <a:endParaRPr lang="en-SG">
              <a:solidFill>
                <a:schemeClr val="accent1"/>
              </a:solidFill>
            </a:endParaRPr>
          </a:p>
          <a:p>
            <a:r>
              <a:rPr lang="en-SG">
                <a:solidFill>
                  <a:schemeClr val="accent1"/>
                </a:solidFill>
              </a:rPr>
              <a:t>Moreover with clear and concise categories it will allow customer to rapidly and easily access information about the products available.</a:t>
            </a:r>
          </a:p>
          <a:p>
            <a:endParaRPr lang="en-SG">
              <a:solidFill>
                <a:schemeClr val="accent1"/>
              </a:solidFill>
            </a:endParaRPr>
          </a:p>
          <a:p>
            <a:r>
              <a:rPr lang="en-SG">
                <a:solidFill>
                  <a:schemeClr val="accent1"/>
                </a:solidFill>
              </a:rPr>
              <a:t>With strategic positioning of navbar, creates a very clean and uncluttered appearance.</a:t>
            </a:r>
          </a:p>
          <a:p>
            <a:endParaRPr lang="en-SG">
              <a:solidFill>
                <a:schemeClr val="accent1"/>
              </a:solidFill>
            </a:endParaRPr>
          </a:p>
          <a:p>
            <a:r>
              <a:rPr lang="en-SG">
                <a:solidFill>
                  <a:schemeClr val="accent1"/>
                </a:solidFill>
              </a:rPr>
              <a:t>Overall, it will defiantly improve customer experience with the application, and this will attract new customers and higher purchase rates.</a:t>
            </a:r>
          </a:p>
        </p:txBody>
      </p:sp>
    </p:spTree>
    <p:extLst>
      <p:ext uri="{BB962C8B-B14F-4D97-AF65-F5344CB8AC3E}">
        <p14:creationId xmlns:p14="http://schemas.microsoft.com/office/powerpoint/2010/main" val="2500228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720010" y="529475"/>
            <a:ext cx="7704000" cy="5193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SOLUTION </a:t>
            </a:r>
            <a:r>
              <a:rPr lang="en">
                <a:solidFill>
                  <a:schemeClr val="bg1">
                    <a:lumMod val="60000"/>
                    <a:lumOff val="40000"/>
                  </a:schemeClr>
                </a:solidFill>
              </a:rPr>
              <a:t>4: </a:t>
            </a:r>
            <a:r>
              <a:rPr lang="en-SG">
                <a:solidFill>
                  <a:schemeClr val="accent1"/>
                </a:solidFill>
              </a:rPr>
              <a:t>Dark mode</a:t>
            </a:r>
          </a:p>
        </p:txBody>
      </p:sp>
      <p:sp>
        <p:nvSpPr>
          <p:cNvPr id="319" name="Google Shape;319;p44"/>
          <p:cNvSpPr txBox="1">
            <a:spLocks noGrp="1"/>
          </p:cNvSpPr>
          <p:nvPr>
            <p:ph type="subTitle" idx="1"/>
          </p:nvPr>
        </p:nvSpPr>
        <p:spPr>
          <a:xfrm>
            <a:off x="784200" y="2332068"/>
            <a:ext cx="4770600" cy="12033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Dark Mode for Shopee for both mobile and desktop application.</a:t>
            </a:r>
          </a:p>
          <a:p>
            <a:pPr marL="0" lvl="0" indent="0" algn="ctr" rtl="0">
              <a:spcBef>
                <a:spcPts val="0"/>
              </a:spcBef>
              <a:spcAft>
                <a:spcPts val="0"/>
              </a:spcAft>
              <a:buNone/>
            </a:pPr>
            <a:endParaRPr lang="en-US"/>
          </a:p>
          <a:p>
            <a:pPr marL="0" lvl="0" indent="0" algn="ctr" rtl="0">
              <a:spcBef>
                <a:spcPts val="0"/>
              </a:spcBef>
              <a:spcAft>
                <a:spcPts val="0"/>
              </a:spcAft>
              <a:buNone/>
            </a:pPr>
            <a:r>
              <a:rPr lang="en-US"/>
              <a:t>This will directly tie in with mobile feature.</a:t>
            </a:r>
          </a:p>
          <a:p>
            <a:pPr marL="0" lvl="0" indent="0" algn="ctr" rtl="0">
              <a:spcBef>
                <a:spcPts val="0"/>
              </a:spcBef>
              <a:spcAft>
                <a:spcPts val="0"/>
              </a:spcAft>
              <a:buNone/>
            </a:pPr>
            <a:endParaRPr lang="en-US"/>
          </a:p>
          <a:p>
            <a:pPr marL="0" lvl="0" indent="0" algn="ctr" rtl="0">
              <a:spcBef>
                <a:spcPts val="0"/>
              </a:spcBef>
              <a:spcAft>
                <a:spcPts val="0"/>
              </a:spcAft>
              <a:buNone/>
            </a:pPr>
            <a:r>
              <a:rPr lang="en-US"/>
              <a:t>User can choose their preferred mode by changing in the settings for both desktop and mobile.</a:t>
            </a:r>
          </a:p>
        </p:txBody>
      </p:sp>
      <p:grpSp>
        <p:nvGrpSpPr>
          <p:cNvPr id="320" name="Google Shape;320;p44"/>
          <p:cNvGrpSpPr/>
          <p:nvPr/>
        </p:nvGrpSpPr>
        <p:grpSpPr>
          <a:xfrm>
            <a:off x="713150" y="1090100"/>
            <a:ext cx="7717800" cy="114325"/>
            <a:chOff x="208025" y="3106700"/>
            <a:chExt cx="7717800" cy="114325"/>
          </a:xfrm>
        </p:grpSpPr>
        <p:sp>
          <p:nvSpPr>
            <p:cNvPr id="321" name="Google Shape;321;p44"/>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3" name="Google Shape;323;p44"/>
          <p:cNvPicPr preferRelativeResize="0"/>
          <p:nvPr/>
        </p:nvPicPr>
        <p:blipFill>
          <a:blip r:embed="rId3">
            <a:alphaModFix/>
          </a:blip>
          <a:stretch>
            <a:fillRect/>
          </a:stretch>
        </p:blipFill>
        <p:spPr>
          <a:xfrm>
            <a:off x="5660125" y="1741750"/>
            <a:ext cx="2878500" cy="2527950"/>
          </a:xfrm>
          <a:prstGeom prst="rect">
            <a:avLst/>
          </a:prstGeom>
          <a:noFill/>
          <a:ln>
            <a:noFill/>
          </a:ln>
        </p:spPr>
      </p:pic>
      <p:sp>
        <p:nvSpPr>
          <p:cNvPr id="2" name="Google Shape;628;p62">
            <a:extLst>
              <a:ext uri="{FF2B5EF4-FFF2-40B4-BE49-F238E27FC236}">
                <a16:creationId xmlns:a16="http://schemas.microsoft.com/office/drawing/2014/main" id="{6CC47696-E879-C8CF-59FB-DB5915BB9D95}"/>
              </a:ext>
            </a:extLst>
          </p:cNvPr>
          <p:cNvSpPr txBox="1">
            <a:spLocks/>
          </p:cNvSpPr>
          <p:nvPr/>
        </p:nvSpPr>
        <p:spPr>
          <a:xfrm>
            <a:off x="1181250" y="1926468"/>
            <a:ext cx="3976500" cy="47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800" b="1">
                <a:solidFill>
                  <a:schemeClr val="accent2"/>
                </a:solidFill>
                <a:latin typeface="Aharoni" panose="02010803020104030203" pitchFamily="2" charset="-79"/>
                <a:cs typeface="Aharoni" panose="02010803020104030203" pitchFamily="2" charset="-79"/>
              </a:rPr>
              <a:t>Idea</a:t>
            </a:r>
          </a:p>
        </p:txBody>
      </p:sp>
    </p:spTree>
    <p:extLst>
      <p:ext uri="{BB962C8B-B14F-4D97-AF65-F5344CB8AC3E}">
        <p14:creationId xmlns:p14="http://schemas.microsoft.com/office/powerpoint/2010/main" val="3969688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67AC-FEC7-A3C8-6FD3-2B419DF924E7}"/>
              </a:ext>
            </a:extLst>
          </p:cNvPr>
          <p:cNvSpPr>
            <a:spLocks noGrp="1"/>
          </p:cNvSpPr>
          <p:nvPr>
            <p:ph type="title"/>
          </p:nvPr>
        </p:nvSpPr>
        <p:spPr>
          <a:xfrm>
            <a:off x="720000" y="273600"/>
            <a:ext cx="7704000" cy="477600"/>
          </a:xfrm>
        </p:spPr>
        <p:txBody>
          <a:bodyPr/>
          <a:lstStyle/>
          <a:p>
            <a:r>
              <a:rPr lang="en-SG"/>
              <a:t>Dark Mode</a:t>
            </a:r>
          </a:p>
        </p:txBody>
      </p:sp>
      <p:sp>
        <p:nvSpPr>
          <p:cNvPr id="3" name="TextBox 2">
            <a:extLst>
              <a:ext uri="{FF2B5EF4-FFF2-40B4-BE49-F238E27FC236}">
                <a16:creationId xmlns:a16="http://schemas.microsoft.com/office/drawing/2014/main" id="{63646663-7C9C-3B0A-28CC-7B4CF1F7E94B}"/>
              </a:ext>
            </a:extLst>
          </p:cNvPr>
          <p:cNvSpPr txBox="1"/>
          <p:nvPr/>
        </p:nvSpPr>
        <p:spPr>
          <a:xfrm>
            <a:off x="936000" y="1569600"/>
            <a:ext cx="7099200" cy="2462213"/>
          </a:xfrm>
          <a:prstGeom prst="rect">
            <a:avLst/>
          </a:prstGeom>
          <a:noFill/>
        </p:spPr>
        <p:txBody>
          <a:bodyPr wrap="square" rtlCol="0">
            <a:spAutoFit/>
          </a:bodyPr>
          <a:lstStyle/>
          <a:p>
            <a:r>
              <a:rPr lang="en-SG">
                <a:solidFill>
                  <a:schemeClr val="accent1"/>
                </a:solidFill>
              </a:rPr>
              <a:t>Having dark mode make sit easier to stay focus and reduce eye strain at night.</a:t>
            </a:r>
          </a:p>
          <a:p>
            <a:endParaRPr lang="en-SG">
              <a:solidFill>
                <a:schemeClr val="accent1"/>
              </a:solidFill>
            </a:endParaRPr>
          </a:p>
          <a:p>
            <a:r>
              <a:rPr lang="en-SG">
                <a:solidFill>
                  <a:schemeClr val="accent1"/>
                </a:solidFill>
              </a:rPr>
              <a:t>Moreover, the contents do stand out while darkened controls recedes into the background.</a:t>
            </a:r>
          </a:p>
          <a:p>
            <a:endParaRPr lang="en-SG">
              <a:solidFill>
                <a:schemeClr val="accent1"/>
              </a:solidFill>
            </a:endParaRPr>
          </a:p>
          <a:p>
            <a:r>
              <a:rPr lang="en-SG">
                <a:solidFill>
                  <a:schemeClr val="accent1"/>
                </a:solidFill>
              </a:rPr>
              <a:t>It is very benefitable when comes to purchasing products during mid-night sales and customer will be more comfortable to shop with dark mode on.</a:t>
            </a:r>
          </a:p>
          <a:p>
            <a:endParaRPr lang="en-US">
              <a:solidFill>
                <a:schemeClr val="accent1"/>
              </a:solidFill>
            </a:endParaRPr>
          </a:p>
          <a:p>
            <a:r>
              <a:rPr lang="en-US">
                <a:solidFill>
                  <a:schemeClr val="accent1"/>
                </a:solidFill>
              </a:rPr>
              <a:t>With this design functionally has proven popular with many users, Shopee can use leverage on the use of dark mode to attract more customers</a:t>
            </a:r>
          </a:p>
          <a:p>
            <a:endParaRPr lang="en-SG">
              <a:solidFill>
                <a:schemeClr val="accent1"/>
              </a:solidFill>
            </a:endParaRPr>
          </a:p>
        </p:txBody>
      </p:sp>
    </p:spTree>
    <p:extLst>
      <p:ext uri="{BB962C8B-B14F-4D97-AF65-F5344CB8AC3E}">
        <p14:creationId xmlns:p14="http://schemas.microsoft.com/office/powerpoint/2010/main" val="1168734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title"/>
          </p:nvPr>
        </p:nvSpPr>
        <p:spPr>
          <a:xfrm>
            <a:off x="4809963" y="2353510"/>
            <a:ext cx="2422110" cy="98126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SG"/>
              <a:t>Product specification</a:t>
            </a:r>
          </a:p>
        </p:txBody>
      </p:sp>
      <p:sp>
        <p:nvSpPr>
          <p:cNvPr id="278" name="Google Shape;278;p40"/>
          <p:cNvSpPr txBox="1">
            <a:spLocks noGrp="1"/>
          </p:cNvSpPr>
          <p:nvPr>
            <p:ph type="title" idx="2"/>
          </p:nvPr>
        </p:nvSpPr>
        <p:spPr>
          <a:xfrm>
            <a:off x="4879875" y="153482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79" name="Google Shape;279;p40"/>
          <p:cNvGrpSpPr/>
          <p:nvPr/>
        </p:nvGrpSpPr>
        <p:grpSpPr>
          <a:xfrm>
            <a:off x="4809963" y="3293893"/>
            <a:ext cx="1708788" cy="114325"/>
            <a:chOff x="6217037" y="3106700"/>
            <a:chExt cx="1708788" cy="114325"/>
          </a:xfrm>
        </p:grpSpPr>
        <p:sp>
          <p:nvSpPr>
            <p:cNvPr id="280" name="Google Shape;280;p40"/>
            <p:cNvSpPr/>
            <p:nvPr/>
          </p:nvSpPr>
          <p:spPr>
            <a:xfrm>
              <a:off x="6217037" y="3106725"/>
              <a:ext cx="1534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5626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lt1"/>
                </a:solidFill>
              </a:rPr>
              <a:t>Product Summary: solution 1</a:t>
            </a:r>
            <a:endParaRPr>
              <a:solidFill>
                <a:schemeClr val="lt1"/>
              </a:solidFill>
            </a:endParaRPr>
          </a:p>
        </p:txBody>
      </p:sp>
      <p:sp>
        <p:nvSpPr>
          <p:cNvPr id="399" name="Google Shape;399;p51"/>
          <p:cNvSpPr txBox="1">
            <a:spLocks noGrp="1"/>
          </p:cNvSpPr>
          <p:nvPr>
            <p:ph type="subTitle" idx="4"/>
          </p:nvPr>
        </p:nvSpPr>
        <p:spPr>
          <a:xfrm>
            <a:off x="1107387" y="2132209"/>
            <a:ext cx="6755026" cy="1447350"/>
          </a:xfrm>
          <a:prstGeom prst="rect">
            <a:avLst/>
          </a:prstGeom>
        </p:spPr>
        <p:txBody>
          <a:bodyPr spcFirstLastPara="1" wrap="square" lIns="91425" tIns="91425" rIns="91425" bIns="91425" anchor="t" anchorCtr="0">
            <a:noAutofit/>
          </a:bodyPr>
          <a:lstStyle/>
          <a:p>
            <a:pPr marL="139700" indent="0">
              <a:buClr>
                <a:schemeClr val="bg1">
                  <a:lumMod val="60000"/>
                  <a:lumOff val="40000"/>
                </a:schemeClr>
              </a:buClr>
              <a:buNone/>
            </a:pPr>
            <a:r>
              <a:rPr lang="en-SG">
                <a:solidFill>
                  <a:srgbClr val="FFFFFF">
                    <a:lumMod val="95000"/>
                  </a:srgbClr>
                </a:solidFill>
              </a:rPr>
              <a:t>By using </a:t>
            </a:r>
            <a:r>
              <a:rPr lang="en-SG" err="1">
                <a:solidFill>
                  <a:srgbClr val="FFFFFF">
                    <a:lumMod val="95000"/>
                  </a:srgbClr>
                </a:solidFill>
              </a:rPr>
              <a:t>shopee</a:t>
            </a:r>
            <a:r>
              <a:rPr lang="en-SG">
                <a:solidFill>
                  <a:srgbClr val="FFFFFF">
                    <a:lumMod val="95000"/>
                  </a:srgbClr>
                </a:solidFill>
              </a:rPr>
              <a:t> database, we will gather customer details such as the region they are from, name, also gather amount spend under payment details and filter the people who constantly have more likes for their feedbacks that were considered relevant. Then we will use necessary code since </a:t>
            </a:r>
            <a:r>
              <a:rPr lang="en-SG" err="1">
                <a:solidFill>
                  <a:srgbClr val="FFFFFF">
                    <a:lumMod val="95000"/>
                  </a:srgbClr>
                </a:solidFill>
              </a:rPr>
              <a:t>shopee</a:t>
            </a:r>
            <a:r>
              <a:rPr lang="en-SG">
                <a:solidFill>
                  <a:srgbClr val="FFFFFF">
                    <a:lumMod val="95000"/>
                  </a:srgbClr>
                </a:solidFill>
              </a:rPr>
              <a:t> use MYSQL and </a:t>
            </a:r>
            <a:r>
              <a:rPr lang="en-SG" err="1">
                <a:solidFill>
                  <a:srgbClr val="FFFFFF">
                    <a:lumMod val="95000"/>
                  </a:srgbClr>
                </a:solidFill>
              </a:rPr>
              <a:t>TiDB</a:t>
            </a:r>
            <a:r>
              <a:rPr lang="en-SG">
                <a:solidFill>
                  <a:srgbClr val="FFFFFF">
                    <a:lumMod val="95000"/>
                  </a:srgbClr>
                </a:solidFill>
              </a:rPr>
              <a:t>, to retrieve the top customers and display them in a scoreboard while separating top spenders and reviewers into two sections with a filter system for regions too. A great example of this layout is in the subway surfers game leader board.</a:t>
            </a:r>
          </a:p>
        </p:txBody>
      </p:sp>
      <p:grpSp>
        <p:nvGrpSpPr>
          <p:cNvPr id="404" name="Google Shape;404;p51"/>
          <p:cNvGrpSpPr/>
          <p:nvPr/>
        </p:nvGrpSpPr>
        <p:grpSpPr>
          <a:xfrm>
            <a:off x="713150" y="1090100"/>
            <a:ext cx="7717800" cy="114325"/>
            <a:chOff x="208025" y="3106700"/>
            <a:chExt cx="7717800" cy="114325"/>
          </a:xfrm>
        </p:grpSpPr>
        <p:sp>
          <p:nvSpPr>
            <p:cNvPr id="405" name="Google Shape;405;p5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6271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lt1"/>
                </a:solidFill>
              </a:rPr>
              <a:t>Product Summary: solution 2</a:t>
            </a:r>
            <a:endParaRPr>
              <a:solidFill>
                <a:schemeClr val="lt1"/>
              </a:solidFill>
            </a:endParaRPr>
          </a:p>
        </p:txBody>
      </p:sp>
      <p:sp>
        <p:nvSpPr>
          <p:cNvPr id="399" name="Google Shape;399;p51"/>
          <p:cNvSpPr txBox="1">
            <a:spLocks noGrp="1"/>
          </p:cNvSpPr>
          <p:nvPr>
            <p:ph type="subTitle" idx="4"/>
          </p:nvPr>
        </p:nvSpPr>
        <p:spPr>
          <a:xfrm>
            <a:off x="1273696" y="2173398"/>
            <a:ext cx="6057980" cy="1447350"/>
          </a:xfrm>
          <a:prstGeom prst="rect">
            <a:avLst/>
          </a:prstGeom>
        </p:spPr>
        <p:txBody>
          <a:bodyPr spcFirstLastPara="1" wrap="square" lIns="91425" tIns="91425" rIns="91425" bIns="91425" anchor="t" anchorCtr="0">
            <a:noAutofit/>
          </a:bodyPr>
          <a:lstStyle/>
          <a:p>
            <a:pPr marR="73577" algn="ctr">
              <a:buClr>
                <a:srgbClr val="FFFFFF"/>
              </a:buClr>
              <a:buNone/>
              <a:defRPr/>
            </a:pPr>
            <a:r>
              <a:rPr lang="en-SG">
                <a:solidFill>
                  <a:srgbClr val="FFFFFF">
                    <a:lumMod val="95000"/>
                  </a:srgbClr>
                </a:solidFill>
              </a:rPr>
              <a:t>Photoshop and illustrator used for characters. With animations for character movements and interactions. Followed by options just like one we see in MCQ. In three options, two of them are for purchasing items and the last would be default. There are many interactive game software's we can use with programming such as c#, html, CSS and </a:t>
            </a:r>
            <a:r>
              <a:rPr lang="en-SG" err="1">
                <a:solidFill>
                  <a:srgbClr val="FFFFFF">
                    <a:lumMod val="95000"/>
                  </a:srgbClr>
                </a:solidFill>
              </a:rPr>
              <a:t>js</a:t>
            </a:r>
            <a:r>
              <a:rPr lang="en-SG">
                <a:solidFill>
                  <a:srgbClr val="FFFFFF">
                    <a:lumMod val="95000"/>
                  </a:srgbClr>
                </a:solidFill>
              </a:rPr>
              <a:t>. Most importantly getting new storylines to regularly update new stories to entice readers.</a:t>
            </a:r>
          </a:p>
        </p:txBody>
      </p:sp>
      <p:grpSp>
        <p:nvGrpSpPr>
          <p:cNvPr id="404" name="Google Shape;404;p51"/>
          <p:cNvGrpSpPr/>
          <p:nvPr/>
        </p:nvGrpSpPr>
        <p:grpSpPr>
          <a:xfrm>
            <a:off x="713150" y="1090100"/>
            <a:ext cx="7717800" cy="114325"/>
            <a:chOff x="208025" y="3106700"/>
            <a:chExt cx="7717800" cy="114325"/>
          </a:xfrm>
        </p:grpSpPr>
        <p:sp>
          <p:nvSpPr>
            <p:cNvPr id="405" name="Google Shape;405;p5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33572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lt1"/>
                </a:solidFill>
              </a:rPr>
              <a:t>Product Summary: solution 3</a:t>
            </a:r>
            <a:endParaRPr>
              <a:solidFill>
                <a:schemeClr val="lt1"/>
              </a:solidFill>
            </a:endParaRPr>
          </a:p>
        </p:txBody>
      </p:sp>
      <p:sp>
        <p:nvSpPr>
          <p:cNvPr id="399" name="Google Shape;399;p51"/>
          <p:cNvSpPr txBox="1">
            <a:spLocks noGrp="1"/>
          </p:cNvSpPr>
          <p:nvPr>
            <p:ph type="subTitle" idx="4"/>
          </p:nvPr>
        </p:nvSpPr>
        <p:spPr>
          <a:xfrm>
            <a:off x="1660874" y="1901550"/>
            <a:ext cx="5416725" cy="1447350"/>
          </a:xfrm>
          <a:prstGeom prst="rect">
            <a:avLst/>
          </a:prstGeom>
        </p:spPr>
        <p:txBody>
          <a:bodyPr spcFirstLastPara="1" wrap="square" lIns="91425" tIns="91425" rIns="91425" bIns="91425" anchor="t" anchorCtr="0">
            <a:noAutofit/>
          </a:bodyPr>
          <a:lstStyle/>
          <a:p>
            <a:r>
              <a:rPr lang="en-SG">
                <a:solidFill>
                  <a:schemeClr val="tx1">
                    <a:lumMod val="95000"/>
                  </a:schemeClr>
                </a:solidFill>
              </a:rPr>
              <a:t>A navigation bar for all the categories for Shopee placed under the Shopee logo for desktop view.</a:t>
            </a:r>
          </a:p>
          <a:p>
            <a:r>
              <a:rPr lang="en-SG">
                <a:solidFill>
                  <a:schemeClr val="tx1">
                    <a:lumMod val="95000"/>
                  </a:schemeClr>
                </a:solidFill>
              </a:rPr>
              <a:t>It contains all the categories grouped, hence displays it is a more categorical way for the customer to easily navigate.</a:t>
            </a:r>
          </a:p>
          <a:p>
            <a:endParaRPr lang="en-SG">
              <a:solidFill>
                <a:schemeClr val="tx1">
                  <a:lumMod val="95000"/>
                </a:schemeClr>
              </a:solidFill>
            </a:endParaRPr>
          </a:p>
          <a:p>
            <a:r>
              <a:rPr lang="en-SG">
                <a:solidFill>
                  <a:schemeClr val="tx1">
                    <a:lumMod val="95000"/>
                  </a:schemeClr>
                </a:solidFill>
              </a:rPr>
              <a:t>For the mobile application, when the customer swipe right, it opens up a vertical list of category. User can choose their category and it is automatically brings them back to the home page with their resulted filtered.</a:t>
            </a:r>
          </a:p>
        </p:txBody>
      </p:sp>
      <p:grpSp>
        <p:nvGrpSpPr>
          <p:cNvPr id="404" name="Google Shape;404;p51"/>
          <p:cNvGrpSpPr/>
          <p:nvPr/>
        </p:nvGrpSpPr>
        <p:grpSpPr>
          <a:xfrm>
            <a:off x="713150" y="1090100"/>
            <a:ext cx="7717800" cy="114325"/>
            <a:chOff x="208025" y="3106700"/>
            <a:chExt cx="7717800" cy="114325"/>
          </a:xfrm>
        </p:grpSpPr>
        <p:sp>
          <p:nvSpPr>
            <p:cNvPr id="405" name="Google Shape;405;p5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713150" y="540000"/>
            <a:ext cx="77178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a:t>
            </a:r>
            <a:r>
              <a:rPr lang="en">
                <a:solidFill>
                  <a:schemeClr val="lt1"/>
                </a:solidFill>
              </a:rPr>
              <a:t>contents</a:t>
            </a:r>
            <a:endParaRPr>
              <a:solidFill>
                <a:schemeClr val="lt1"/>
              </a:solidFill>
            </a:endParaRPr>
          </a:p>
        </p:txBody>
      </p:sp>
      <p:sp>
        <p:nvSpPr>
          <p:cNvPr id="241" name="Google Shape;241;p38"/>
          <p:cNvSpPr txBox="1">
            <a:spLocks noGrp="1"/>
          </p:cNvSpPr>
          <p:nvPr>
            <p:ph type="title" idx="2"/>
          </p:nvPr>
        </p:nvSpPr>
        <p:spPr>
          <a:xfrm>
            <a:off x="1720375" y="1582348"/>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3" name="Google Shape;243;p38"/>
          <p:cNvSpPr txBox="1">
            <a:spLocks noGrp="1"/>
          </p:cNvSpPr>
          <p:nvPr>
            <p:ph type="title" idx="6"/>
          </p:nvPr>
        </p:nvSpPr>
        <p:spPr>
          <a:xfrm>
            <a:off x="6661552" y="1582348"/>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5" name="Google Shape;245;p38"/>
          <p:cNvSpPr txBox="1">
            <a:spLocks noGrp="1"/>
          </p:cNvSpPr>
          <p:nvPr>
            <p:ph type="title" idx="8"/>
          </p:nvPr>
        </p:nvSpPr>
        <p:spPr>
          <a:xfrm>
            <a:off x="1718550" y="3067257"/>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47" name="Google Shape;247;p38"/>
          <p:cNvSpPr txBox="1">
            <a:spLocks noGrp="1"/>
          </p:cNvSpPr>
          <p:nvPr>
            <p:ph type="title" idx="4"/>
          </p:nvPr>
        </p:nvSpPr>
        <p:spPr>
          <a:xfrm>
            <a:off x="4189283" y="1582316"/>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49" name="Google Shape;249;p38"/>
          <p:cNvSpPr txBox="1">
            <a:spLocks noGrp="1"/>
          </p:cNvSpPr>
          <p:nvPr>
            <p:ph type="subTitle" idx="9"/>
          </p:nvPr>
        </p:nvSpPr>
        <p:spPr>
          <a:xfrm>
            <a:off x="908374" y="1964044"/>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 DEFINITION</a:t>
            </a:r>
            <a:endParaRPr/>
          </a:p>
        </p:txBody>
      </p:sp>
      <p:sp>
        <p:nvSpPr>
          <p:cNvPr id="250" name="Google Shape;250;p38"/>
          <p:cNvSpPr txBox="1">
            <a:spLocks noGrp="1"/>
          </p:cNvSpPr>
          <p:nvPr>
            <p:ph type="subTitle" idx="13"/>
          </p:nvPr>
        </p:nvSpPr>
        <p:spPr>
          <a:xfrm>
            <a:off x="3377252" y="1964044"/>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a:t>Our research</a:t>
            </a:r>
            <a:endParaRPr/>
          </a:p>
        </p:txBody>
      </p:sp>
      <p:sp>
        <p:nvSpPr>
          <p:cNvPr id="251" name="Google Shape;251;p38"/>
          <p:cNvSpPr txBox="1">
            <a:spLocks noGrp="1"/>
          </p:cNvSpPr>
          <p:nvPr>
            <p:ph type="subTitle" idx="14"/>
          </p:nvPr>
        </p:nvSpPr>
        <p:spPr>
          <a:xfrm>
            <a:off x="5847789" y="2278309"/>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a:t>Product specification</a:t>
            </a:r>
            <a:endParaRPr/>
          </a:p>
        </p:txBody>
      </p:sp>
      <p:sp>
        <p:nvSpPr>
          <p:cNvPr id="252" name="Google Shape;252;p38"/>
          <p:cNvSpPr txBox="1">
            <a:spLocks noGrp="1"/>
          </p:cNvSpPr>
          <p:nvPr>
            <p:ph type="subTitle" idx="15"/>
          </p:nvPr>
        </p:nvSpPr>
        <p:spPr>
          <a:xfrm>
            <a:off x="903012" y="3794420"/>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a:t>Business case model</a:t>
            </a:r>
            <a:endParaRPr/>
          </a:p>
        </p:txBody>
      </p:sp>
      <p:sp>
        <p:nvSpPr>
          <p:cNvPr id="254" name="Google Shape;254;p38"/>
          <p:cNvSpPr txBox="1">
            <a:spLocks noGrp="1"/>
          </p:cNvSpPr>
          <p:nvPr>
            <p:ph type="title" idx="17"/>
          </p:nvPr>
        </p:nvSpPr>
        <p:spPr>
          <a:xfrm>
            <a:off x="4187500" y="3067274"/>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6" name="Google Shape;256;p38"/>
          <p:cNvSpPr txBox="1">
            <a:spLocks noGrp="1"/>
          </p:cNvSpPr>
          <p:nvPr>
            <p:ph type="title" idx="19"/>
          </p:nvPr>
        </p:nvSpPr>
        <p:spPr>
          <a:xfrm>
            <a:off x="6659775" y="3067306"/>
            <a:ext cx="758400" cy="2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7" name="Google Shape;257;p38"/>
          <p:cNvSpPr txBox="1">
            <a:spLocks noGrp="1"/>
          </p:cNvSpPr>
          <p:nvPr>
            <p:ph type="subTitle" idx="20"/>
          </p:nvPr>
        </p:nvSpPr>
        <p:spPr>
          <a:xfrm>
            <a:off x="3375477" y="3449001"/>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a:t>Design mock-ups</a:t>
            </a:r>
            <a:endParaRPr/>
          </a:p>
        </p:txBody>
      </p:sp>
      <p:sp>
        <p:nvSpPr>
          <p:cNvPr id="258" name="Google Shape;258;p38"/>
          <p:cNvSpPr txBox="1">
            <a:spLocks noGrp="1"/>
          </p:cNvSpPr>
          <p:nvPr>
            <p:ph type="subTitle" idx="21"/>
          </p:nvPr>
        </p:nvSpPr>
        <p:spPr>
          <a:xfrm>
            <a:off x="5847942" y="3449026"/>
            <a:ext cx="2382300" cy="4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a:t>prototype</a:t>
            </a:r>
            <a:endParaRPr/>
          </a:p>
        </p:txBody>
      </p:sp>
      <p:grpSp>
        <p:nvGrpSpPr>
          <p:cNvPr id="259" name="Google Shape;259;p38"/>
          <p:cNvGrpSpPr/>
          <p:nvPr/>
        </p:nvGrpSpPr>
        <p:grpSpPr>
          <a:xfrm>
            <a:off x="713150" y="1090100"/>
            <a:ext cx="7717800" cy="114325"/>
            <a:chOff x="208025" y="3106700"/>
            <a:chExt cx="7717800" cy="114325"/>
          </a:xfrm>
        </p:grpSpPr>
        <p:sp>
          <p:nvSpPr>
            <p:cNvPr id="260" name="Google Shape;260;p38"/>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8"/>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lt1"/>
                </a:solidFill>
              </a:rPr>
              <a:t>Product Summary: solution 4</a:t>
            </a:r>
            <a:endParaRPr>
              <a:solidFill>
                <a:schemeClr val="lt1"/>
              </a:solidFill>
            </a:endParaRPr>
          </a:p>
        </p:txBody>
      </p:sp>
      <p:sp>
        <p:nvSpPr>
          <p:cNvPr id="399" name="Google Shape;399;p51"/>
          <p:cNvSpPr txBox="1">
            <a:spLocks noGrp="1"/>
          </p:cNvSpPr>
          <p:nvPr>
            <p:ph type="subTitle" idx="4"/>
          </p:nvPr>
        </p:nvSpPr>
        <p:spPr>
          <a:xfrm>
            <a:off x="1660874" y="1901550"/>
            <a:ext cx="5416725" cy="1447350"/>
          </a:xfrm>
          <a:prstGeom prst="rect">
            <a:avLst/>
          </a:prstGeom>
        </p:spPr>
        <p:txBody>
          <a:bodyPr spcFirstLastPara="1" wrap="square" lIns="91425" tIns="91425" rIns="91425" bIns="91425" anchor="t" anchorCtr="0">
            <a:noAutofit/>
          </a:bodyPr>
          <a:lstStyle/>
          <a:p>
            <a:r>
              <a:rPr lang="en-SG">
                <a:solidFill>
                  <a:schemeClr val="tx1">
                    <a:lumMod val="95000"/>
                  </a:schemeClr>
                </a:solidFill>
              </a:rPr>
              <a:t>To enable the dark mode, users first have to navigate to the “Me” page, where there will be a setting icon on the top right hand corner. When directed to “Account Setting” page, under setting, there will be a new feature called “Display”. There will be option for the user to choose their mode.</a:t>
            </a:r>
          </a:p>
          <a:p>
            <a:endParaRPr lang="en-SG">
              <a:solidFill>
                <a:schemeClr val="tx1">
                  <a:lumMod val="95000"/>
                </a:schemeClr>
              </a:solidFill>
            </a:endParaRPr>
          </a:p>
          <a:p>
            <a:r>
              <a:rPr lang="en-SG">
                <a:solidFill>
                  <a:schemeClr val="tx1">
                    <a:lumMod val="95000"/>
                  </a:schemeClr>
                </a:solidFill>
              </a:rPr>
              <a:t>If dark mode is enabled on user mobile, Shopee application will automatically enable dark mode with a pop-up saying “Shopee have enabled dark mode”</a:t>
            </a:r>
          </a:p>
        </p:txBody>
      </p:sp>
      <p:grpSp>
        <p:nvGrpSpPr>
          <p:cNvPr id="404" name="Google Shape;404;p51"/>
          <p:cNvGrpSpPr/>
          <p:nvPr/>
        </p:nvGrpSpPr>
        <p:grpSpPr>
          <a:xfrm>
            <a:off x="713150" y="1090100"/>
            <a:ext cx="7717800" cy="114325"/>
            <a:chOff x="208025" y="3106700"/>
            <a:chExt cx="7717800" cy="114325"/>
          </a:xfrm>
        </p:grpSpPr>
        <p:sp>
          <p:nvSpPr>
            <p:cNvPr id="405" name="Google Shape;405;p5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61754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title"/>
          </p:nvPr>
        </p:nvSpPr>
        <p:spPr>
          <a:xfrm>
            <a:off x="4809963" y="2353510"/>
            <a:ext cx="2422110" cy="98126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SG"/>
              <a:t>Business case model</a:t>
            </a:r>
          </a:p>
        </p:txBody>
      </p:sp>
      <p:sp>
        <p:nvSpPr>
          <p:cNvPr id="278" name="Google Shape;278;p40"/>
          <p:cNvSpPr txBox="1">
            <a:spLocks noGrp="1"/>
          </p:cNvSpPr>
          <p:nvPr>
            <p:ph type="title" idx="2"/>
          </p:nvPr>
        </p:nvSpPr>
        <p:spPr>
          <a:xfrm>
            <a:off x="4879875" y="153482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79" name="Google Shape;279;p40"/>
          <p:cNvGrpSpPr/>
          <p:nvPr/>
        </p:nvGrpSpPr>
        <p:grpSpPr>
          <a:xfrm>
            <a:off x="4809963" y="3293893"/>
            <a:ext cx="1708788" cy="114325"/>
            <a:chOff x="6217037" y="3106700"/>
            <a:chExt cx="1708788" cy="114325"/>
          </a:xfrm>
        </p:grpSpPr>
        <p:sp>
          <p:nvSpPr>
            <p:cNvPr id="280" name="Google Shape;280;p40"/>
            <p:cNvSpPr/>
            <p:nvPr/>
          </p:nvSpPr>
          <p:spPr>
            <a:xfrm>
              <a:off x="6217037" y="3106725"/>
              <a:ext cx="1534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6571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tx1">
                    <a:lumMod val="95000"/>
                  </a:schemeClr>
                </a:solidFill>
              </a:rPr>
              <a:t>Solution 1 </a:t>
            </a:r>
            <a:r>
              <a:rPr lang="en-SG">
                <a:solidFill>
                  <a:schemeClr val="lt1"/>
                </a:solidFill>
              </a:rPr>
              <a:t>: </a:t>
            </a:r>
            <a:r>
              <a:rPr lang="en-SG" err="1">
                <a:solidFill>
                  <a:schemeClr val="lt1"/>
                </a:solidFill>
              </a:rPr>
              <a:t>Leaderboard</a:t>
            </a:r>
            <a:endParaRPr>
              <a:solidFill>
                <a:schemeClr val="lt1"/>
              </a:solidFill>
            </a:endParaRPr>
          </a:p>
        </p:txBody>
      </p:sp>
      <p:sp>
        <p:nvSpPr>
          <p:cNvPr id="396" name="Google Shape;396;p51"/>
          <p:cNvSpPr txBox="1">
            <a:spLocks noGrp="1"/>
          </p:cNvSpPr>
          <p:nvPr>
            <p:ph type="subTitle" idx="1"/>
          </p:nvPr>
        </p:nvSpPr>
        <p:spPr>
          <a:xfrm>
            <a:off x="788125" y="2148564"/>
            <a:ext cx="3852000" cy="10824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Encourage Loyal customers to continue using </a:t>
            </a:r>
            <a:r>
              <a:rPr lang="en-SG" sz="1200" err="1"/>
              <a:t>shopee</a:t>
            </a:r>
            <a:r>
              <a:rPr lang="en-SG" sz="1200"/>
              <a:t> as they promote it to newer customers. New customers will also be motivated to enter </a:t>
            </a:r>
            <a:r>
              <a:rPr lang="en-SG" sz="1200" err="1"/>
              <a:t>leaderboard</a:t>
            </a:r>
            <a:r>
              <a:rPr lang="en-SG" sz="1200"/>
              <a:t> due to attractive prices, which makes them spend more and be more active.</a:t>
            </a:r>
            <a:endParaRPr sz="1200"/>
          </a:p>
        </p:txBody>
      </p:sp>
      <p:sp>
        <p:nvSpPr>
          <p:cNvPr id="397" name="Google Shape;397;p51"/>
          <p:cNvSpPr txBox="1">
            <a:spLocks noGrp="1"/>
          </p:cNvSpPr>
          <p:nvPr>
            <p:ph type="subTitle" idx="2"/>
          </p:nvPr>
        </p:nvSpPr>
        <p:spPr>
          <a:xfrm>
            <a:off x="5210475" y="2153286"/>
            <a:ext cx="25680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New code have to be added into the application to show which links to the database</a:t>
            </a:r>
            <a:endParaRPr sz="1200"/>
          </a:p>
        </p:txBody>
      </p:sp>
      <p:sp>
        <p:nvSpPr>
          <p:cNvPr id="398" name="Google Shape;398;p51"/>
          <p:cNvSpPr txBox="1">
            <a:spLocks noGrp="1"/>
          </p:cNvSpPr>
          <p:nvPr>
            <p:ph type="subTitle" idx="3"/>
          </p:nvPr>
        </p:nvSpPr>
        <p:spPr>
          <a:xfrm>
            <a:off x="713150" y="3511909"/>
            <a:ext cx="4125875"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Implementation </a:t>
            </a:r>
            <a:r>
              <a:rPr lang="en-US" sz="1200"/>
              <a:t>can be a concern even if</a:t>
            </a:r>
            <a:r>
              <a:rPr lang="en-SG" sz="1200"/>
              <a:t> it is feasible but need to know how to link with database. Whether the prices offered are attractive to the customers.</a:t>
            </a:r>
            <a:endParaRPr sz="1200"/>
          </a:p>
        </p:txBody>
      </p:sp>
      <p:sp>
        <p:nvSpPr>
          <p:cNvPr id="399" name="Google Shape;399;p51"/>
          <p:cNvSpPr txBox="1">
            <a:spLocks noGrp="1"/>
          </p:cNvSpPr>
          <p:nvPr>
            <p:ph type="subTitle" idx="4"/>
          </p:nvPr>
        </p:nvSpPr>
        <p:spPr>
          <a:xfrm>
            <a:off x="5128800" y="3511909"/>
            <a:ext cx="287465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Retain old customers and also attract more customer participation</a:t>
            </a:r>
            <a:endParaRPr sz="1200"/>
          </a:p>
        </p:txBody>
      </p:sp>
      <p:sp>
        <p:nvSpPr>
          <p:cNvPr id="400" name="Google Shape;400;p51"/>
          <p:cNvSpPr txBox="1">
            <a:spLocks noGrp="1"/>
          </p:cNvSpPr>
          <p:nvPr>
            <p:ph type="subTitle" idx="5"/>
          </p:nvPr>
        </p:nvSpPr>
        <p:spPr>
          <a:xfrm>
            <a:off x="1429975" y="1803309"/>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Advantages</a:t>
            </a:r>
            <a:endParaRPr/>
          </a:p>
        </p:txBody>
      </p:sp>
      <p:sp>
        <p:nvSpPr>
          <p:cNvPr id="401" name="Google Shape;401;p51"/>
          <p:cNvSpPr txBox="1">
            <a:spLocks noGrp="1"/>
          </p:cNvSpPr>
          <p:nvPr>
            <p:ph type="subTitle" idx="6"/>
          </p:nvPr>
        </p:nvSpPr>
        <p:spPr>
          <a:xfrm>
            <a:off x="5210175" y="1838475"/>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resources</a:t>
            </a:r>
            <a:endParaRPr/>
          </a:p>
        </p:txBody>
      </p:sp>
      <p:sp>
        <p:nvSpPr>
          <p:cNvPr id="402" name="Google Shape;402;p51"/>
          <p:cNvSpPr txBox="1">
            <a:spLocks noGrp="1"/>
          </p:cNvSpPr>
          <p:nvPr>
            <p:ph type="subTitle" idx="7"/>
          </p:nvPr>
        </p:nvSpPr>
        <p:spPr>
          <a:xfrm>
            <a:off x="1429975" y="3196948"/>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disadvantage</a:t>
            </a:r>
            <a:endParaRPr/>
          </a:p>
        </p:txBody>
      </p:sp>
      <p:sp>
        <p:nvSpPr>
          <p:cNvPr id="403" name="Google Shape;403;p51"/>
          <p:cNvSpPr txBox="1">
            <a:spLocks noGrp="1"/>
          </p:cNvSpPr>
          <p:nvPr>
            <p:ph type="subTitle" idx="8"/>
          </p:nvPr>
        </p:nvSpPr>
        <p:spPr>
          <a:xfrm>
            <a:off x="5210175" y="3231017"/>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benefits</a:t>
            </a:r>
            <a:endParaRPr/>
          </a:p>
        </p:txBody>
      </p:sp>
      <p:grpSp>
        <p:nvGrpSpPr>
          <p:cNvPr id="404" name="Google Shape;404;p51"/>
          <p:cNvGrpSpPr/>
          <p:nvPr/>
        </p:nvGrpSpPr>
        <p:grpSpPr>
          <a:xfrm>
            <a:off x="713150" y="1090100"/>
            <a:ext cx="7717800" cy="114325"/>
            <a:chOff x="208025" y="3106700"/>
            <a:chExt cx="7717800" cy="114325"/>
          </a:xfrm>
        </p:grpSpPr>
        <p:sp>
          <p:nvSpPr>
            <p:cNvPr id="405" name="Google Shape;405;p5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33591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tx1">
                    <a:lumMod val="95000"/>
                  </a:schemeClr>
                </a:solidFill>
              </a:rPr>
              <a:t>Solution 2 </a:t>
            </a:r>
            <a:r>
              <a:rPr lang="en-SG">
                <a:solidFill>
                  <a:schemeClr val="lt1"/>
                </a:solidFill>
              </a:rPr>
              <a:t>: Walkthrough game</a:t>
            </a:r>
            <a:endParaRPr>
              <a:solidFill>
                <a:schemeClr val="lt1"/>
              </a:solidFill>
            </a:endParaRPr>
          </a:p>
        </p:txBody>
      </p:sp>
      <p:sp>
        <p:nvSpPr>
          <p:cNvPr id="396" name="Google Shape;396;p51"/>
          <p:cNvSpPr txBox="1">
            <a:spLocks noGrp="1"/>
          </p:cNvSpPr>
          <p:nvPr>
            <p:ph type="subTitle" idx="1"/>
          </p:nvPr>
        </p:nvSpPr>
        <p:spPr>
          <a:xfrm>
            <a:off x="788125" y="2148564"/>
            <a:ext cx="3852000" cy="10824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More customer interactivity. Able to recommend and market products like groceries which is quite hard to promote.</a:t>
            </a:r>
            <a:endParaRPr sz="1200"/>
          </a:p>
        </p:txBody>
      </p:sp>
      <p:sp>
        <p:nvSpPr>
          <p:cNvPr id="397" name="Google Shape;397;p51"/>
          <p:cNvSpPr txBox="1">
            <a:spLocks noGrp="1"/>
          </p:cNvSpPr>
          <p:nvPr>
            <p:ph type="subTitle" idx="2"/>
          </p:nvPr>
        </p:nvSpPr>
        <p:spPr>
          <a:xfrm>
            <a:off x="5015268" y="2153286"/>
            <a:ext cx="3213525"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200"/>
              <a:t>Will attract people, new form of marketing, people can enjoy as they view product, increasing the chances of buying. It’s a fresh and unique idea that is not present in other competitors.</a:t>
            </a:r>
          </a:p>
        </p:txBody>
      </p:sp>
      <p:sp>
        <p:nvSpPr>
          <p:cNvPr id="398" name="Google Shape;398;p51"/>
          <p:cNvSpPr txBox="1">
            <a:spLocks noGrp="1"/>
          </p:cNvSpPr>
          <p:nvPr>
            <p:ph type="subTitle" idx="3"/>
          </p:nvPr>
        </p:nvSpPr>
        <p:spPr>
          <a:xfrm>
            <a:off x="713150" y="3511909"/>
            <a:ext cx="4125875"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Takes an extremely long time to implement, requires a large team, budget concerns can arise.</a:t>
            </a:r>
            <a:endParaRPr sz="1200"/>
          </a:p>
        </p:txBody>
      </p:sp>
      <p:sp>
        <p:nvSpPr>
          <p:cNvPr id="399" name="Google Shape;399;p51"/>
          <p:cNvSpPr txBox="1">
            <a:spLocks noGrp="1"/>
          </p:cNvSpPr>
          <p:nvPr>
            <p:ph type="subTitle" idx="4"/>
          </p:nvPr>
        </p:nvSpPr>
        <p:spPr>
          <a:xfrm>
            <a:off x="5128800" y="3511909"/>
            <a:ext cx="2874650" cy="55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t>New code and software needs to integrated</a:t>
            </a:r>
            <a:endParaRPr lang="en-US" sz="1050"/>
          </a:p>
        </p:txBody>
      </p:sp>
      <p:sp>
        <p:nvSpPr>
          <p:cNvPr id="400" name="Google Shape;400;p51"/>
          <p:cNvSpPr txBox="1">
            <a:spLocks noGrp="1"/>
          </p:cNvSpPr>
          <p:nvPr>
            <p:ph type="subTitle" idx="5"/>
          </p:nvPr>
        </p:nvSpPr>
        <p:spPr>
          <a:xfrm>
            <a:off x="1429975" y="1803309"/>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Advantages</a:t>
            </a:r>
            <a:endParaRPr/>
          </a:p>
        </p:txBody>
      </p:sp>
      <p:sp>
        <p:nvSpPr>
          <p:cNvPr id="401" name="Google Shape;401;p51"/>
          <p:cNvSpPr txBox="1">
            <a:spLocks noGrp="1"/>
          </p:cNvSpPr>
          <p:nvPr>
            <p:ph type="subTitle" idx="6"/>
          </p:nvPr>
        </p:nvSpPr>
        <p:spPr>
          <a:xfrm>
            <a:off x="5210175" y="1838475"/>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benefits</a:t>
            </a:r>
            <a:endParaRPr/>
          </a:p>
        </p:txBody>
      </p:sp>
      <p:sp>
        <p:nvSpPr>
          <p:cNvPr id="402" name="Google Shape;402;p51"/>
          <p:cNvSpPr txBox="1">
            <a:spLocks noGrp="1"/>
          </p:cNvSpPr>
          <p:nvPr>
            <p:ph type="subTitle" idx="7"/>
          </p:nvPr>
        </p:nvSpPr>
        <p:spPr>
          <a:xfrm>
            <a:off x="1429975" y="3196948"/>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disadvantage</a:t>
            </a:r>
            <a:endParaRPr/>
          </a:p>
        </p:txBody>
      </p:sp>
      <p:sp>
        <p:nvSpPr>
          <p:cNvPr id="403" name="Google Shape;403;p51"/>
          <p:cNvSpPr txBox="1">
            <a:spLocks noGrp="1"/>
          </p:cNvSpPr>
          <p:nvPr>
            <p:ph type="subTitle" idx="8"/>
          </p:nvPr>
        </p:nvSpPr>
        <p:spPr>
          <a:xfrm>
            <a:off x="5210175" y="3231017"/>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benefits</a:t>
            </a:r>
            <a:endParaRPr/>
          </a:p>
        </p:txBody>
      </p:sp>
      <p:grpSp>
        <p:nvGrpSpPr>
          <p:cNvPr id="404" name="Google Shape;404;p51"/>
          <p:cNvGrpSpPr/>
          <p:nvPr/>
        </p:nvGrpSpPr>
        <p:grpSpPr>
          <a:xfrm>
            <a:off x="713150" y="1090100"/>
            <a:ext cx="7717800" cy="114325"/>
            <a:chOff x="208025" y="3106700"/>
            <a:chExt cx="7717800" cy="114325"/>
          </a:xfrm>
        </p:grpSpPr>
        <p:sp>
          <p:nvSpPr>
            <p:cNvPr id="405" name="Google Shape;405;p5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61386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tx1">
                    <a:lumMod val="95000"/>
                  </a:schemeClr>
                </a:solidFill>
              </a:rPr>
              <a:t>Solution 3 </a:t>
            </a:r>
            <a:r>
              <a:rPr lang="en-SG">
                <a:solidFill>
                  <a:schemeClr val="lt1"/>
                </a:solidFill>
              </a:rPr>
              <a:t>: NAVBAR</a:t>
            </a:r>
            <a:endParaRPr>
              <a:solidFill>
                <a:schemeClr val="lt1"/>
              </a:solidFill>
            </a:endParaRPr>
          </a:p>
        </p:txBody>
      </p:sp>
      <p:sp>
        <p:nvSpPr>
          <p:cNvPr id="396" name="Google Shape;396;p51"/>
          <p:cNvSpPr txBox="1">
            <a:spLocks noGrp="1"/>
          </p:cNvSpPr>
          <p:nvPr>
            <p:ph type="subTitle" idx="1"/>
          </p:nvPr>
        </p:nvSpPr>
        <p:spPr>
          <a:xfrm>
            <a:off x="788125" y="2148564"/>
            <a:ext cx="3852000" cy="10824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Customer can easily navigate through the various number of products. Also customer can see a variety of option that might expend their purchase</a:t>
            </a:r>
            <a:endParaRPr sz="1200"/>
          </a:p>
        </p:txBody>
      </p:sp>
      <p:sp>
        <p:nvSpPr>
          <p:cNvPr id="397" name="Google Shape;397;p51"/>
          <p:cNvSpPr txBox="1">
            <a:spLocks noGrp="1"/>
          </p:cNvSpPr>
          <p:nvPr>
            <p:ph type="subTitle" idx="2"/>
          </p:nvPr>
        </p:nvSpPr>
        <p:spPr>
          <a:xfrm>
            <a:off x="5210475" y="2153286"/>
            <a:ext cx="25680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New code have to be added into the application to show the navbar.</a:t>
            </a:r>
            <a:endParaRPr sz="1200"/>
          </a:p>
        </p:txBody>
      </p:sp>
      <p:sp>
        <p:nvSpPr>
          <p:cNvPr id="398" name="Google Shape;398;p51"/>
          <p:cNvSpPr txBox="1">
            <a:spLocks noGrp="1"/>
          </p:cNvSpPr>
          <p:nvPr>
            <p:ph type="subTitle" idx="3"/>
          </p:nvPr>
        </p:nvSpPr>
        <p:spPr>
          <a:xfrm>
            <a:off x="713150" y="3511909"/>
            <a:ext cx="4125875"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If it is not arranged properly, it might over crowd the website. Or the font is to small for the customer to read. This can be avoided by proper designing</a:t>
            </a:r>
            <a:endParaRPr sz="1200"/>
          </a:p>
        </p:txBody>
      </p:sp>
      <p:sp>
        <p:nvSpPr>
          <p:cNvPr id="399" name="Google Shape;399;p51"/>
          <p:cNvSpPr txBox="1">
            <a:spLocks noGrp="1"/>
          </p:cNvSpPr>
          <p:nvPr>
            <p:ph type="subTitle" idx="4"/>
          </p:nvPr>
        </p:nvSpPr>
        <p:spPr>
          <a:xfrm>
            <a:off x="5128800" y="3511909"/>
            <a:ext cx="287465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Having a positive customer experience, more people will be inclined to use and purchase products from Shopee</a:t>
            </a:r>
            <a:endParaRPr sz="1200"/>
          </a:p>
        </p:txBody>
      </p:sp>
      <p:sp>
        <p:nvSpPr>
          <p:cNvPr id="400" name="Google Shape;400;p51"/>
          <p:cNvSpPr txBox="1">
            <a:spLocks noGrp="1"/>
          </p:cNvSpPr>
          <p:nvPr>
            <p:ph type="subTitle" idx="5"/>
          </p:nvPr>
        </p:nvSpPr>
        <p:spPr>
          <a:xfrm>
            <a:off x="1429975" y="1803309"/>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Advantages</a:t>
            </a:r>
            <a:endParaRPr/>
          </a:p>
        </p:txBody>
      </p:sp>
      <p:sp>
        <p:nvSpPr>
          <p:cNvPr id="401" name="Google Shape;401;p51"/>
          <p:cNvSpPr txBox="1">
            <a:spLocks noGrp="1"/>
          </p:cNvSpPr>
          <p:nvPr>
            <p:ph type="subTitle" idx="6"/>
          </p:nvPr>
        </p:nvSpPr>
        <p:spPr>
          <a:xfrm>
            <a:off x="5210175" y="1838475"/>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resources</a:t>
            </a:r>
            <a:endParaRPr/>
          </a:p>
        </p:txBody>
      </p:sp>
      <p:sp>
        <p:nvSpPr>
          <p:cNvPr id="402" name="Google Shape;402;p51"/>
          <p:cNvSpPr txBox="1">
            <a:spLocks noGrp="1"/>
          </p:cNvSpPr>
          <p:nvPr>
            <p:ph type="subTitle" idx="7"/>
          </p:nvPr>
        </p:nvSpPr>
        <p:spPr>
          <a:xfrm>
            <a:off x="1429975" y="3196948"/>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disadvantage</a:t>
            </a:r>
            <a:endParaRPr/>
          </a:p>
        </p:txBody>
      </p:sp>
      <p:sp>
        <p:nvSpPr>
          <p:cNvPr id="403" name="Google Shape;403;p51"/>
          <p:cNvSpPr txBox="1">
            <a:spLocks noGrp="1"/>
          </p:cNvSpPr>
          <p:nvPr>
            <p:ph type="subTitle" idx="8"/>
          </p:nvPr>
        </p:nvSpPr>
        <p:spPr>
          <a:xfrm>
            <a:off x="5210175" y="3231017"/>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benefits</a:t>
            </a:r>
            <a:endParaRPr/>
          </a:p>
        </p:txBody>
      </p:sp>
      <p:grpSp>
        <p:nvGrpSpPr>
          <p:cNvPr id="404" name="Google Shape;404;p51"/>
          <p:cNvGrpSpPr/>
          <p:nvPr/>
        </p:nvGrpSpPr>
        <p:grpSpPr>
          <a:xfrm>
            <a:off x="713150" y="1090100"/>
            <a:ext cx="7717800" cy="114325"/>
            <a:chOff x="208025" y="3106700"/>
            <a:chExt cx="7717800" cy="114325"/>
          </a:xfrm>
        </p:grpSpPr>
        <p:sp>
          <p:nvSpPr>
            <p:cNvPr id="405" name="Google Shape;405;p5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97963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720000" y="5400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tx1">
                    <a:lumMod val="95000"/>
                  </a:schemeClr>
                </a:solidFill>
              </a:rPr>
              <a:t>Solution 4</a:t>
            </a:r>
            <a:r>
              <a:rPr lang="en-SG">
                <a:solidFill>
                  <a:schemeClr val="lt1"/>
                </a:solidFill>
              </a:rPr>
              <a:t>: dark mode</a:t>
            </a:r>
            <a:endParaRPr>
              <a:solidFill>
                <a:schemeClr val="lt1"/>
              </a:solidFill>
            </a:endParaRPr>
          </a:p>
        </p:txBody>
      </p:sp>
      <p:sp>
        <p:nvSpPr>
          <p:cNvPr id="396" name="Google Shape;396;p51"/>
          <p:cNvSpPr txBox="1">
            <a:spLocks noGrp="1"/>
          </p:cNvSpPr>
          <p:nvPr>
            <p:ph type="subTitle" idx="1"/>
          </p:nvPr>
        </p:nvSpPr>
        <p:spPr>
          <a:xfrm>
            <a:off x="788125" y="2148564"/>
            <a:ext cx="3852000" cy="10824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Since, it reduces eye strain and increases focus, customer can spend more time browsing, hence increasing the chances of high purchases.  </a:t>
            </a:r>
          </a:p>
        </p:txBody>
      </p:sp>
      <p:sp>
        <p:nvSpPr>
          <p:cNvPr id="397" name="Google Shape;397;p51"/>
          <p:cNvSpPr txBox="1">
            <a:spLocks noGrp="1"/>
          </p:cNvSpPr>
          <p:nvPr>
            <p:ph type="subTitle" idx="2"/>
          </p:nvPr>
        </p:nvSpPr>
        <p:spPr>
          <a:xfrm>
            <a:off x="720000" y="3225048"/>
            <a:ext cx="3635999"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200"/>
              <a:t>Dark mode images brightness and contract should be reduced and implement dark mode typography. Moreover, the use of dark mode icons is needed. Overall, a lot more coding is needed to launch dark mode for both mobile and desktop.</a:t>
            </a:r>
          </a:p>
        </p:txBody>
      </p:sp>
      <p:sp>
        <p:nvSpPr>
          <p:cNvPr id="398" name="Google Shape;398;p51"/>
          <p:cNvSpPr txBox="1">
            <a:spLocks noGrp="1"/>
          </p:cNvSpPr>
          <p:nvPr>
            <p:ph type="subTitle" idx="3"/>
          </p:nvPr>
        </p:nvSpPr>
        <p:spPr>
          <a:xfrm>
            <a:off x="4708250" y="2183891"/>
            <a:ext cx="3572063" cy="8224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A lot of time and resources are needed to successful launch dark mode in both mobile and desktop.</a:t>
            </a:r>
            <a:endParaRPr sz="1200"/>
          </a:p>
        </p:txBody>
      </p:sp>
      <p:sp>
        <p:nvSpPr>
          <p:cNvPr id="399" name="Google Shape;399;p51"/>
          <p:cNvSpPr txBox="1">
            <a:spLocks noGrp="1"/>
          </p:cNvSpPr>
          <p:nvPr>
            <p:ph type="subTitle" idx="4"/>
          </p:nvPr>
        </p:nvSpPr>
        <p:spPr>
          <a:xfrm>
            <a:off x="5056956" y="3494073"/>
            <a:ext cx="287465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200"/>
              <a:t>Having a positive customer experience, more people will be inclined to use and purchase products from Shopee</a:t>
            </a:r>
            <a:endParaRPr sz="1200"/>
          </a:p>
        </p:txBody>
      </p:sp>
      <p:sp>
        <p:nvSpPr>
          <p:cNvPr id="400" name="Google Shape;400;p51"/>
          <p:cNvSpPr txBox="1">
            <a:spLocks noGrp="1"/>
          </p:cNvSpPr>
          <p:nvPr>
            <p:ph type="subTitle" idx="5"/>
          </p:nvPr>
        </p:nvSpPr>
        <p:spPr>
          <a:xfrm>
            <a:off x="1429975" y="1803309"/>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Advantages</a:t>
            </a:r>
            <a:endParaRPr/>
          </a:p>
        </p:txBody>
      </p:sp>
      <p:sp>
        <p:nvSpPr>
          <p:cNvPr id="401" name="Google Shape;401;p51"/>
          <p:cNvSpPr txBox="1">
            <a:spLocks noGrp="1"/>
          </p:cNvSpPr>
          <p:nvPr>
            <p:ph type="subTitle" idx="6"/>
          </p:nvPr>
        </p:nvSpPr>
        <p:spPr>
          <a:xfrm>
            <a:off x="1253849" y="2922816"/>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resources</a:t>
            </a:r>
            <a:endParaRPr/>
          </a:p>
        </p:txBody>
      </p:sp>
      <p:sp>
        <p:nvSpPr>
          <p:cNvPr id="402" name="Google Shape;402;p51"/>
          <p:cNvSpPr txBox="1">
            <a:spLocks noGrp="1"/>
          </p:cNvSpPr>
          <p:nvPr>
            <p:ph type="subTitle" idx="7"/>
          </p:nvPr>
        </p:nvSpPr>
        <p:spPr>
          <a:xfrm>
            <a:off x="5281975" y="1821422"/>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disadvantage</a:t>
            </a:r>
            <a:endParaRPr/>
          </a:p>
        </p:txBody>
      </p:sp>
      <p:sp>
        <p:nvSpPr>
          <p:cNvPr id="403" name="Google Shape;403;p51"/>
          <p:cNvSpPr txBox="1">
            <a:spLocks noGrp="1"/>
          </p:cNvSpPr>
          <p:nvPr>
            <p:ph type="subTitle" idx="8"/>
          </p:nvPr>
        </p:nvSpPr>
        <p:spPr>
          <a:xfrm>
            <a:off x="5173974" y="3130051"/>
            <a:ext cx="25683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SG"/>
              <a:t>benefits</a:t>
            </a:r>
            <a:endParaRPr/>
          </a:p>
        </p:txBody>
      </p:sp>
      <p:grpSp>
        <p:nvGrpSpPr>
          <p:cNvPr id="404" name="Google Shape;404;p51"/>
          <p:cNvGrpSpPr/>
          <p:nvPr/>
        </p:nvGrpSpPr>
        <p:grpSpPr>
          <a:xfrm>
            <a:off x="713150" y="1090100"/>
            <a:ext cx="7717800" cy="114325"/>
            <a:chOff x="208025" y="3106700"/>
            <a:chExt cx="7717800" cy="114325"/>
          </a:xfrm>
        </p:grpSpPr>
        <p:sp>
          <p:nvSpPr>
            <p:cNvPr id="405" name="Google Shape;405;p51"/>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1839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title"/>
          </p:nvPr>
        </p:nvSpPr>
        <p:spPr>
          <a:xfrm>
            <a:off x="4809963" y="2353510"/>
            <a:ext cx="2422110" cy="98126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SG"/>
              <a:t>Design</a:t>
            </a:r>
            <a:br>
              <a:rPr lang="en-SG"/>
            </a:br>
            <a:r>
              <a:rPr lang="en-SG"/>
              <a:t>mock-ups</a:t>
            </a:r>
          </a:p>
        </p:txBody>
      </p:sp>
      <p:sp>
        <p:nvSpPr>
          <p:cNvPr id="278" name="Google Shape;278;p40"/>
          <p:cNvSpPr txBox="1">
            <a:spLocks noGrp="1"/>
          </p:cNvSpPr>
          <p:nvPr>
            <p:ph type="title" idx="2"/>
          </p:nvPr>
        </p:nvSpPr>
        <p:spPr>
          <a:xfrm>
            <a:off x="4879875" y="153482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279" name="Google Shape;279;p40"/>
          <p:cNvGrpSpPr/>
          <p:nvPr/>
        </p:nvGrpSpPr>
        <p:grpSpPr>
          <a:xfrm>
            <a:off x="4809963" y="3293893"/>
            <a:ext cx="1708788" cy="114325"/>
            <a:chOff x="6217037" y="3106700"/>
            <a:chExt cx="1708788" cy="114325"/>
          </a:xfrm>
        </p:grpSpPr>
        <p:sp>
          <p:nvSpPr>
            <p:cNvPr id="280" name="Google Shape;280;p40"/>
            <p:cNvSpPr/>
            <p:nvPr/>
          </p:nvSpPr>
          <p:spPr>
            <a:xfrm>
              <a:off x="6217037" y="3106725"/>
              <a:ext cx="1534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5868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9"/>
          <p:cNvSpPr txBox="1">
            <a:spLocks noGrp="1"/>
          </p:cNvSpPr>
          <p:nvPr>
            <p:ph type="title"/>
          </p:nvPr>
        </p:nvSpPr>
        <p:spPr>
          <a:xfrm>
            <a:off x="1214600" y="1666800"/>
            <a:ext cx="6714900" cy="18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err="1">
                <a:solidFill>
                  <a:schemeClr val="lt1"/>
                </a:solidFill>
              </a:rPr>
              <a:t>Leaderboard</a:t>
            </a:r>
            <a:endParaRPr>
              <a:solidFill>
                <a:schemeClr val="lt1"/>
              </a:solidFill>
            </a:endParaRPr>
          </a:p>
        </p:txBody>
      </p:sp>
      <p:grpSp>
        <p:nvGrpSpPr>
          <p:cNvPr id="572" name="Google Shape;572;p59"/>
          <p:cNvGrpSpPr/>
          <p:nvPr/>
        </p:nvGrpSpPr>
        <p:grpSpPr>
          <a:xfrm>
            <a:off x="1873000" y="3203800"/>
            <a:ext cx="5375175" cy="114300"/>
            <a:chOff x="2550650" y="3106700"/>
            <a:chExt cx="5375175" cy="114300"/>
          </a:xfrm>
        </p:grpSpPr>
        <p:sp>
          <p:nvSpPr>
            <p:cNvPr id="573" name="Google Shape;573;p59"/>
            <p:cNvSpPr/>
            <p:nvPr/>
          </p:nvSpPr>
          <p:spPr>
            <a:xfrm>
              <a:off x="2550650" y="3106700"/>
              <a:ext cx="52008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9"/>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551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CE9844D-29DF-6EEA-2BA0-869AA56D6C91}"/>
              </a:ext>
            </a:extLst>
          </p:cNvPr>
          <p:cNvSpPr/>
          <p:nvPr/>
        </p:nvSpPr>
        <p:spPr>
          <a:xfrm>
            <a:off x="1078787" y="1736333"/>
            <a:ext cx="3595953" cy="431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528F548E-2DC2-A8C3-752B-655178F4797E}"/>
              </a:ext>
            </a:extLst>
          </p:cNvPr>
          <p:cNvSpPr/>
          <p:nvPr/>
        </p:nvSpPr>
        <p:spPr>
          <a:xfrm>
            <a:off x="5677200" y="1216800"/>
            <a:ext cx="3006000" cy="3098346"/>
          </a:xfrm>
          <a:prstGeom prst="rect">
            <a:avLst/>
          </a:prstGeom>
          <a:solidFill>
            <a:srgbClr val="13082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197518CC-CFA1-CFEE-E0E6-F1DE8FE0E84D}"/>
              </a:ext>
            </a:extLst>
          </p:cNvPr>
          <p:cNvSpPr txBox="1"/>
          <p:nvPr/>
        </p:nvSpPr>
        <p:spPr>
          <a:xfrm>
            <a:off x="5840254" y="1276707"/>
            <a:ext cx="2842946" cy="3323987"/>
          </a:xfrm>
          <a:prstGeom prst="rect">
            <a:avLst/>
          </a:prstGeom>
          <a:noFill/>
        </p:spPr>
        <p:txBody>
          <a:bodyPr wrap="square" rtlCol="0">
            <a:spAutoFit/>
          </a:bodyPr>
          <a:lstStyle/>
          <a:p>
            <a:r>
              <a:rPr lang="en-SG">
                <a:solidFill>
                  <a:schemeClr val="tx1">
                    <a:lumMod val="95000"/>
                  </a:schemeClr>
                </a:solidFill>
              </a:rPr>
              <a:t>Can filter all regions, with “all” being default.</a:t>
            </a:r>
          </a:p>
          <a:p>
            <a:r>
              <a:rPr lang="en-SG">
                <a:solidFill>
                  <a:schemeClr val="tx1">
                    <a:lumMod val="95000"/>
                  </a:schemeClr>
                </a:solidFill>
              </a:rPr>
              <a:t>Each region per two sections “Loyal Leaders” and “Active Leaders” can have 50 winners. If someone were to attain both, they can get the “Supreme Leader” title. Loyal leaders is for those who spend a lot. While active leaders are those who have well-liked reviews. The leader board will be updated every month</a:t>
            </a:r>
          </a:p>
          <a:p>
            <a:endParaRPr lang="en-SG">
              <a:solidFill>
                <a:schemeClr val="tx1">
                  <a:lumMod val="95000"/>
                </a:schemeClr>
              </a:solidFill>
            </a:endParaRPr>
          </a:p>
          <a:p>
            <a:endParaRPr lang="en-SG">
              <a:solidFill>
                <a:schemeClr val="tx1">
                  <a:lumMod val="95000"/>
                </a:schemeClr>
              </a:solidFill>
            </a:endParaRPr>
          </a:p>
        </p:txBody>
      </p:sp>
      <p:sp>
        <p:nvSpPr>
          <p:cNvPr id="2" name="Rectangle 1">
            <a:extLst>
              <a:ext uri="{FF2B5EF4-FFF2-40B4-BE49-F238E27FC236}">
                <a16:creationId xmlns:a16="http://schemas.microsoft.com/office/drawing/2014/main" id="{4E3A5C04-C038-21C4-0E32-815B44CB70E8}"/>
              </a:ext>
            </a:extLst>
          </p:cNvPr>
          <p:cNvSpPr/>
          <p:nvPr/>
        </p:nvSpPr>
        <p:spPr>
          <a:xfrm>
            <a:off x="873302" y="195209"/>
            <a:ext cx="4006923" cy="4817778"/>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3">
                  <a:lumMod val="95000"/>
                </a:schemeClr>
              </a:solidFill>
            </a:endParaRPr>
          </a:p>
        </p:txBody>
      </p:sp>
      <p:sp>
        <p:nvSpPr>
          <p:cNvPr id="3" name="Rectangle 2">
            <a:extLst>
              <a:ext uri="{FF2B5EF4-FFF2-40B4-BE49-F238E27FC236}">
                <a16:creationId xmlns:a16="http://schemas.microsoft.com/office/drawing/2014/main" id="{F63BE13C-B629-3889-4019-9045C96CF6C3}"/>
              </a:ext>
            </a:extLst>
          </p:cNvPr>
          <p:cNvSpPr/>
          <p:nvPr/>
        </p:nvSpPr>
        <p:spPr>
          <a:xfrm>
            <a:off x="873304" y="205485"/>
            <a:ext cx="4006921" cy="1011315"/>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547EA694-1927-0596-1447-610942A4A65A}"/>
              </a:ext>
            </a:extLst>
          </p:cNvPr>
          <p:cNvSpPr txBox="1"/>
          <p:nvPr/>
        </p:nvSpPr>
        <p:spPr>
          <a:xfrm>
            <a:off x="1767155" y="369870"/>
            <a:ext cx="2075380" cy="353943"/>
          </a:xfrm>
          <a:prstGeom prst="rect">
            <a:avLst/>
          </a:prstGeom>
          <a:noFill/>
        </p:spPr>
        <p:txBody>
          <a:bodyPr wrap="square" rtlCol="0">
            <a:spAutoFit/>
          </a:bodyPr>
          <a:lstStyle/>
          <a:p>
            <a:r>
              <a:rPr lang="en-SG" sz="1700" b="1">
                <a:solidFill>
                  <a:schemeClr val="tx1"/>
                </a:solidFill>
              </a:rPr>
              <a:t>LEADER BOARD</a:t>
            </a:r>
          </a:p>
        </p:txBody>
      </p:sp>
      <p:sp>
        <p:nvSpPr>
          <p:cNvPr id="7" name="Rectangle 6">
            <a:extLst>
              <a:ext uri="{FF2B5EF4-FFF2-40B4-BE49-F238E27FC236}">
                <a16:creationId xmlns:a16="http://schemas.microsoft.com/office/drawing/2014/main" id="{11CFDBC8-BF6C-E319-DA6F-E545EB9E35D1}"/>
              </a:ext>
            </a:extLst>
          </p:cNvPr>
          <p:cNvSpPr/>
          <p:nvPr/>
        </p:nvSpPr>
        <p:spPr>
          <a:xfrm>
            <a:off x="3298004" y="914228"/>
            <a:ext cx="1428110" cy="226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accent6">
                    <a:lumMod val="50000"/>
                  </a:schemeClr>
                </a:solidFill>
              </a:rPr>
              <a:t>Singapore</a:t>
            </a:r>
          </a:p>
        </p:txBody>
      </p:sp>
      <p:pic>
        <p:nvPicPr>
          <p:cNvPr id="1028" name="Picture 4" descr="White Earth stock illustration. Illustration of satellite - 15926714">
            <a:extLst>
              <a:ext uri="{FF2B5EF4-FFF2-40B4-BE49-F238E27FC236}">
                <a16:creationId xmlns:a16="http://schemas.microsoft.com/office/drawing/2014/main" id="{04BCE4D5-778A-A2DE-33BB-9C7A73662E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375" b="90000" l="10000" r="90000">
                        <a14:foregroundMark x1="39500" y1="31406" x2="39500" y2="31406"/>
                        <a14:foregroundMark x1="30375" y1="28594" x2="35250" y2="26719"/>
                        <a14:foregroundMark x1="25125" y1="27500" x2="36125" y2="15937"/>
                        <a14:foregroundMark x1="43500" y1="15313" x2="46375" y2="19219"/>
                        <a14:foregroundMark x1="42625" y1="12344" x2="41375" y2="12344"/>
                        <a14:foregroundMark x1="46125" y1="10156" x2="46125" y2="10156"/>
                        <a14:foregroundMark x1="45500" y1="9844" x2="45500" y2="9844"/>
                        <a14:foregroundMark x1="44875" y1="10781" x2="43125" y2="10781"/>
                        <a14:foregroundMark x1="45625" y1="10156" x2="41000" y2="12188"/>
                        <a14:foregroundMark x1="37500" y1="13906" x2="40375" y2="13594"/>
                        <a14:foregroundMark x1="32000" y1="18594" x2="34375" y2="17500"/>
                        <a14:foregroundMark x1="32000" y1="17500" x2="32125" y2="17500"/>
                        <a14:foregroundMark x1="32000" y1="18125" x2="31625" y2="18438"/>
                        <a14:foregroundMark x1="31750" y1="19375" x2="35125" y2="17813"/>
                        <a14:foregroundMark x1="71125" y1="22031" x2="51000" y2="9375"/>
                        <a14:foregroundMark x1="51000" y1="9375" x2="40500" y2="12188"/>
                        <a14:foregroundMark x1="40500" y1="12188" x2="39500" y2="13125"/>
                        <a14:foregroundMark x1="44750" y1="21250" x2="25250" y2="37813"/>
                      </a14:backgroundRemoval>
                    </a14:imgEffect>
                  </a14:imgLayer>
                </a14:imgProps>
              </a:ext>
              <a:ext uri="{28A0092B-C50C-407E-A947-70E740481C1C}">
                <a14:useLocalDpi xmlns:a14="http://schemas.microsoft.com/office/drawing/2010/main" val="0"/>
              </a:ext>
            </a:extLst>
          </a:blip>
          <a:srcRect/>
          <a:stretch>
            <a:fillRect/>
          </a:stretch>
        </p:blipFill>
        <p:spPr bwMode="auto">
          <a:xfrm>
            <a:off x="3226086" y="908746"/>
            <a:ext cx="369869" cy="2549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D9C77B0-C40D-F81B-721D-AFD9EE84A8E6}"/>
              </a:ext>
            </a:extLst>
          </p:cNvPr>
          <p:cNvSpPr/>
          <p:nvPr/>
        </p:nvSpPr>
        <p:spPr>
          <a:xfrm>
            <a:off x="4500083" y="924587"/>
            <a:ext cx="226031" cy="205483"/>
          </a:xfrm>
          <a:prstGeom prst="rect">
            <a:avLst/>
          </a:prstGeom>
          <a:solidFill>
            <a:srgbClr val="1308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Isosceles Triangle 8">
            <a:extLst>
              <a:ext uri="{FF2B5EF4-FFF2-40B4-BE49-F238E27FC236}">
                <a16:creationId xmlns:a16="http://schemas.microsoft.com/office/drawing/2014/main" id="{409E12FA-FA29-E566-14BD-B1AC08D966FC}"/>
              </a:ext>
            </a:extLst>
          </p:cNvPr>
          <p:cNvSpPr/>
          <p:nvPr/>
        </p:nvSpPr>
        <p:spPr>
          <a:xfrm rot="10800000">
            <a:off x="4578967" y="996638"/>
            <a:ext cx="95773" cy="5132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1E1ED6F7-D775-26CE-34D7-384747ABE110}"/>
              </a:ext>
            </a:extLst>
          </p:cNvPr>
          <p:cNvSpPr/>
          <p:nvPr/>
        </p:nvSpPr>
        <p:spPr>
          <a:xfrm>
            <a:off x="1078787" y="1304818"/>
            <a:ext cx="3595953" cy="1726058"/>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D2F2CF69-F316-0774-E81F-E065FAA7784E}"/>
              </a:ext>
            </a:extLst>
          </p:cNvPr>
          <p:cNvSpPr/>
          <p:nvPr/>
        </p:nvSpPr>
        <p:spPr>
          <a:xfrm>
            <a:off x="1078787" y="1304818"/>
            <a:ext cx="3595953" cy="43151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0B6F5E4D-2C86-60EC-18C2-7CE0035C2B02}"/>
              </a:ext>
            </a:extLst>
          </p:cNvPr>
          <p:cNvSpPr/>
          <p:nvPr/>
        </p:nvSpPr>
        <p:spPr>
          <a:xfrm>
            <a:off x="1160980" y="1304818"/>
            <a:ext cx="1982912" cy="43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500" b="1">
                <a:solidFill>
                  <a:srgbClr val="130824"/>
                </a:solidFill>
              </a:rPr>
              <a:t>LOYAL LEADERS</a:t>
            </a:r>
          </a:p>
        </p:txBody>
      </p:sp>
      <p:pic>
        <p:nvPicPr>
          <p:cNvPr id="1030" name="Picture 6" descr="Trophy icon PNG and SVG Vector Free Download">
            <a:extLst>
              <a:ext uri="{FF2B5EF4-FFF2-40B4-BE49-F238E27FC236}">
                <a16:creationId xmlns:a16="http://schemas.microsoft.com/office/drawing/2014/main" id="{3FB90440-9E43-ED60-824C-50ED3727F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0867" y="1370567"/>
            <a:ext cx="277402" cy="2996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AA8D8DB-9771-EC91-D3B2-94047A864655}"/>
              </a:ext>
            </a:extLst>
          </p:cNvPr>
          <p:cNvSpPr txBox="1"/>
          <p:nvPr/>
        </p:nvSpPr>
        <p:spPr>
          <a:xfrm>
            <a:off x="1083944" y="1798202"/>
            <a:ext cx="3267182" cy="323165"/>
          </a:xfrm>
          <a:prstGeom prst="rect">
            <a:avLst/>
          </a:prstGeom>
          <a:noFill/>
        </p:spPr>
        <p:txBody>
          <a:bodyPr wrap="square" rtlCol="0">
            <a:spAutoFit/>
          </a:bodyPr>
          <a:lstStyle/>
          <a:p>
            <a:r>
              <a:rPr lang="en-SG" sz="1500"/>
              <a:t>1. </a:t>
            </a:r>
          </a:p>
        </p:txBody>
      </p:sp>
      <p:pic>
        <p:nvPicPr>
          <p:cNvPr id="20" name="Picture 19">
            <a:extLst>
              <a:ext uri="{FF2B5EF4-FFF2-40B4-BE49-F238E27FC236}">
                <a16:creationId xmlns:a16="http://schemas.microsoft.com/office/drawing/2014/main" id="{A603CC38-5BC8-2BBC-0B36-C607455143C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410" b="92308" l="9942" r="95322">
                        <a14:foregroundMark x1="29240" y1="41667" x2="29240" y2="41667"/>
                        <a14:foregroundMark x1="71930" y1="30128" x2="71930" y2="30128"/>
                        <a14:foregroundMark x1="59649" y1="12179" x2="59649" y2="12179"/>
                        <a14:foregroundMark x1="95322" y1="48718" x2="95322" y2="48718"/>
                        <a14:foregroundMark x1="52632" y1="7051" x2="52632" y2="7051"/>
                        <a14:foregroundMark x1="60234" y1="92308" x2="60234" y2="92308"/>
                      </a14:backgroundRemoval>
                    </a14:imgEffect>
                  </a14:imgLayer>
                </a14:imgProps>
              </a:ext>
            </a:extLst>
          </a:blip>
          <a:stretch>
            <a:fillRect/>
          </a:stretch>
        </p:blipFill>
        <p:spPr>
          <a:xfrm>
            <a:off x="1391625" y="1768504"/>
            <a:ext cx="375530" cy="342589"/>
          </a:xfrm>
          <a:prstGeom prst="rect">
            <a:avLst/>
          </a:prstGeom>
        </p:spPr>
      </p:pic>
      <p:sp>
        <p:nvSpPr>
          <p:cNvPr id="21" name="TextBox 20">
            <a:extLst>
              <a:ext uri="{FF2B5EF4-FFF2-40B4-BE49-F238E27FC236}">
                <a16:creationId xmlns:a16="http://schemas.microsoft.com/office/drawing/2014/main" id="{5659D540-7E3D-28B8-F3BF-3A0CD91BA2FC}"/>
              </a:ext>
            </a:extLst>
          </p:cNvPr>
          <p:cNvSpPr txBox="1"/>
          <p:nvPr/>
        </p:nvSpPr>
        <p:spPr>
          <a:xfrm>
            <a:off x="1869897" y="1798202"/>
            <a:ext cx="1880170" cy="312891"/>
          </a:xfrm>
          <a:prstGeom prst="rect">
            <a:avLst/>
          </a:prstGeom>
          <a:noFill/>
        </p:spPr>
        <p:txBody>
          <a:bodyPr wrap="square" rtlCol="0">
            <a:spAutoFit/>
          </a:bodyPr>
          <a:lstStyle/>
          <a:p>
            <a:r>
              <a:rPr lang="en-SG"/>
              <a:t>Melvin Tan Xin </a:t>
            </a:r>
          </a:p>
        </p:txBody>
      </p:sp>
      <p:sp>
        <p:nvSpPr>
          <p:cNvPr id="22" name="Rectangle 21">
            <a:extLst>
              <a:ext uri="{FF2B5EF4-FFF2-40B4-BE49-F238E27FC236}">
                <a16:creationId xmlns:a16="http://schemas.microsoft.com/office/drawing/2014/main" id="{F5DFE716-C0EF-8DB2-8CFB-27D64015833C}"/>
              </a:ext>
            </a:extLst>
          </p:cNvPr>
          <p:cNvSpPr/>
          <p:nvPr/>
        </p:nvSpPr>
        <p:spPr>
          <a:xfrm>
            <a:off x="1078786" y="2157799"/>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F0FA13BF-DE39-4152-D778-3AC6365511BE}"/>
              </a:ext>
            </a:extLst>
          </p:cNvPr>
          <p:cNvSpPr txBox="1"/>
          <p:nvPr/>
        </p:nvSpPr>
        <p:spPr>
          <a:xfrm>
            <a:off x="1094218" y="2219668"/>
            <a:ext cx="3267182" cy="323165"/>
          </a:xfrm>
          <a:prstGeom prst="rect">
            <a:avLst/>
          </a:prstGeom>
          <a:noFill/>
        </p:spPr>
        <p:txBody>
          <a:bodyPr wrap="square" rtlCol="0">
            <a:spAutoFit/>
          </a:bodyPr>
          <a:lstStyle/>
          <a:p>
            <a:r>
              <a:rPr lang="en-SG" sz="1500"/>
              <a:t>2. </a:t>
            </a:r>
          </a:p>
        </p:txBody>
      </p:sp>
      <p:pic>
        <p:nvPicPr>
          <p:cNvPr id="25" name="Picture 24">
            <a:extLst>
              <a:ext uri="{FF2B5EF4-FFF2-40B4-BE49-F238E27FC236}">
                <a16:creationId xmlns:a16="http://schemas.microsoft.com/office/drawing/2014/main" id="{CA1928BD-442D-434F-6223-508643CAEBA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32" b="91438" l="8511" r="89362">
                        <a14:foregroundMark x1="13475" y1="47260" x2="13475" y2="47260"/>
                        <a14:foregroundMark x1="8865" y1="55479" x2="8865" y2="55479"/>
                        <a14:foregroundMark x1="60993" y1="91438" x2="60993" y2="91438"/>
                      </a14:backgroundRemoval>
                    </a14:imgEffect>
                  </a14:imgLayer>
                </a14:imgProps>
              </a:ext>
            </a:extLst>
          </a:blip>
          <a:stretch>
            <a:fillRect/>
          </a:stretch>
        </p:blipFill>
        <p:spPr>
          <a:xfrm>
            <a:off x="1379994" y="2136044"/>
            <a:ext cx="412702" cy="427337"/>
          </a:xfrm>
          <a:prstGeom prst="rect">
            <a:avLst/>
          </a:prstGeom>
        </p:spPr>
      </p:pic>
      <p:sp>
        <p:nvSpPr>
          <p:cNvPr id="26" name="TextBox 25">
            <a:extLst>
              <a:ext uri="{FF2B5EF4-FFF2-40B4-BE49-F238E27FC236}">
                <a16:creationId xmlns:a16="http://schemas.microsoft.com/office/drawing/2014/main" id="{ED0D6D56-7D9F-AB7C-E848-D86682A59FAF}"/>
              </a:ext>
            </a:extLst>
          </p:cNvPr>
          <p:cNvSpPr txBox="1"/>
          <p:nvPr/>
        </p:nvSpPr>
        <p:spPr>
          <a:xfrm>
            <a:off x="1880755" y="2216524"/>
            <a:ext cx="1880170" cy="312891"/>
          </a:xfrm>
          <a:prstGeom prst="rect">
            <a:avLst/>
          </a:prstGeom>
          <a:noFill/>
        </p:spPr>
        <p:txBody>
          <a:bodyPr wrap="square" rtlCol="0">
            <a:spAutoFit/>
          </a:bodyPr>
          <a:lstStyle/>
          <a:p>
            <a:r>
              <a:rPr lang="en-SG"/>
              <a:t>Kelsey123 </a:t>
            </a:r>
          </a:p>
        </p:txBody>
      </p:sp>
      <p:sp>
        <p:nvSpPr>
          <p:cNvPr id="27" name="TextBox 26">
            <a:extLst>
              <a:ext uri="{FF2B5EF4-FFF2-40B4-BE49-F238E27FC236}">
                <a16:creationId xmlns:a16="http://schemas.microsoft.com/office/drawing/2014/main" id="{29765ED7-6D69-4EDC-15F8-DC1C062250F6}"/>
              </a:ext>
            </a:extLst>
          </p:cNvPr>
          <p:cNvSpPr txBox="1"/>
          <p:nvPr/>
        </p:nvSpPr>
        <p:spPr>
          <a:xfrm>
            <a:off x="1092508" y="2628918"/>
            <a:ext cx="3267182" cy="323165"/>
          </a:xfrm>
          <a:prstGeom prst="rect">
            <a:avLst/>
          </a:prstGeom>
          <a:noFill/>
        </p:spPr>
        <p:txBody>
          <a:bodyPr wrap="square" rtlCol="0">
            <a:spAutoFit/>
          </a:bodyPr>
          <a:lstStyle/>
          <a:p>
            <a:r>
              <a:rPr lang="en-SG" sz="1500"/>
              <a:t>3. </a:t>
            </a:r>
          </a:p>
        </p:txBody>
      </p:sp>
      <p:pic>
        <p:nvPicPr>
          <p:cNvPr id="29" name="Picture 28">
            <a:extLst>
              <a:ext uri="{FF2B5EF4-FFF2-40B4-BE49-F238E27FC236}">
                <a16:creationId xmlns:a16="http://schemas.microsoft.com/office/drawing/2014/main" id="{D88B2245-D66B-4849-BEE5-45BEFA2C5CF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738" b="94757" l="9594" r="90775">
                        <a14:foregroundMark x1="9963" y1="48689" x2="9963" y2="48689"/>
                        <a14:foregroundMark x1="49446" y1="9738" x2="49446" y2="9738"/>
                        <a14:foregroundMark x1="90775" y1="45693" x2="90775" y2="45693"/>
                        <a14:foregroundMark x1="54244" y1="94757" x2="54244" y2="94757"/>
                      </a14:backgroundRemoval>
                    </a14:imgEffect>
                  </a14:imgLayer>
                </a14:imgProps>
              </a:ext>
            </a:extLst>
          </a:blip>
          <a:stretch>
            <a:fillRect/>
          </a:stretch>
        </p:blipFill>
        <p:spPr>
          <a:xfrm>
            <a:off x="1358958" y="2577120"/>
            <a:ext cx="398445" cy="392564"/>
          </a:xfrm>
          <a:prstGeom prst="rect">
            <a:avLst/>
          </a:prstGeom>
        </p:spPr>
      </p:pic>
      <p:sp>
        <p:nvSpPr>
          <p:cNvPr id="30" name="TextBox 29">
            <a:extLst>
              <a:ext uri="{FF2B5EF4-FFF2-40B4-BE49-F238E27FC236}">
                <a16:creationId xmlns:a16="http://schemas.microsoft.com/office/drawing/2014/main" id="{A5CF1853-3A08-EA9A-F646-7178E2531BDC}"/>
              </a:ext>
            </a:extLst>
          </p:cNvPr>
          <p:cNvSpPr txBox="1"/>
          <p:nvPr/>
        </p:nvSpPr>
        <p:spPr>
          <a:xfrm>
            <a:off x="1900720" y="2625746"/>
            <a:ext cx="1880170" cy="312891"/>
          </a:xfrm>
          <a:prstGeom prst="rect">
            <a:avLst/>
          </a:prstGeom>
          <a:noFill/>
        </p:spPr>
        <p:txBody>
          <a:bodyPr wrap="square" rtlCol="0">
            <a:spAutoFit/>
          </a:bodyPr>
          <a:lstStyle/>
          <a:p>
            <a:r>
              <a:rPr lang="en-SG" err="1"/>
              <a:t>MaiaXxX</a:t>
            </a:r>
            <a:endParaRPr lang="en-SG"/>
          </a:p>
        </p:txBody>
      </p:sp>
      <p:sp>
        <p:nvSpPr>
          <p:cNvPr id="31" name="TextBox 30">
            <a:extLst>
              <a:ext uri="{FF2B5EF4-FFF2-40B4-BE49-F238E27FC236}">
                <a16:creationId xmlns:a16="http://schemas.microsoft.com/office/drawing/2014/main" id="{6B47F78D-362A-6EB6-34F5-105B2CD3CC99}"/>
              </a:ext>
            </a:extLst>
          </p:cNvPr>
          <p:cNvSpPr txBox="1"/>
          <p:nvPr/>
        </p:nvSpPr>
        <p:spPr>
          <a:xfrm>
            <a:off x="3884536" y="1768504"/>
            <a:ext cx="983012" cy="310502"/>
          </a:xfrm>
          <a:prstGeom prst="rect">
            <a:avLst/>
          </a:prstGeom>
          <a:noFill/>
        </p:spPr>
        <p:txBody>
          <a:bodyPr wrap="square" rtlCol="0">
            <a:spAutoFit/>
          </a:bodyPr>
          <a:lstStyle/>
          <a:p>
            <a:r>
              <a:rPr lang="en-SG"/>
              <a:t>1500</a:t>
            </a:r>
          </a:p>
        </p:txBody>
      </p:sp>
      <p:sp>
        <p:nvSpPr>
          <p:cNvPr id="32" name="TextBox 31">
            <a:extLst>
              <a:ext uri="{FF2B5EF4-FFF2-40B4-BE49-F238E27FC236}">
                <a16:creationId xmlns:a16="http://schemas.microsoft.com/office/drawing/2014/main" id="{A3D130E4-40AA-0A5C-56BA-36C15BA9082D}"/>
              </a:ext>
            </a:extLst>
          </p:cNvPr>
          <p:cNvSpPr txBox="1"/>
          <p:nvPr/>
        </p:nvSpPr>
        <p:spPr>
          <a:xfrm>
            <a:off x="3892408" y="2188621"/>
            <a:ext cx="983012" cy="310502"/>
          </a:xfrm>
          <a:prstGeom prst="rect">
            <a:avLst/>
          </a:prstGeom>
          <a:noFill/>
        </p:spPr>
        <p:txBody>
          <a:bodyPr wrap="square" rtlCol="0">
            <a:spAutoFit/>
          </a:bodyPr>
          <a:lstStyle/>
          <a:p>
            <a:r>
              <a:rPr lang="en-SG"/>
              <a:t>1000</a:t>
            </a:r>
          </a:p>
        </p:txBody>
      </p:sp>
      <p:sp>
        <p:nvSpPr>
          <p:cNvPr id="33" name="TextBox 32">
            <a:extLst>
              <a:ext uri="{FF2B5EF4-FFF2-40B4-BE49-F238E27FC236}">
                <a16:creationId xmlns:a16="http://schemas.microsoft.com/office/drawing/2014/main" id="{FD4EBC62-4F60-A6C8-0F62-96A1D3CDADD8}"/>
              </a:ext>
            </a:extLst>
          </p:cNvPr>
          <p:cNvSpPr txBox="1"/>
          <p:nvPr/>
        </p:nvSpPr>
        <p:spPr>
          <a:xfrm>
            <a:off x="3900280" y="2608738"/>
            <a:ext cx="983012" cy="310502"/>
          </a:xfrm>
          <a:prstGeom prst="rect">
            <a:avLst/>
          </a:prstGeom>
          <a:noFill/>
        </p:spPr>
        <p:txBody>
          <a:bodyPr wrap="square" rtlCol="0">
            <a:spAutoFit/>
          </a:bodyPr>
          <a:lstStyle/>
          <a:p>
            <a:r>
              <a:rPr lang="en-SG"/>
              <a:t>950</a:t>
            </a:r>
          </a:p>
        </p:txBody>
      </p:sp>
      <p:sp>
        <p:nvSpPr>
          <p:cNvPr id="34" name="Rectangle 33">
            <a:extLst>
              <a:ext uri="{FF2B5EF4-FFF2-40B4-BE49-F238E27FC236}">
                <a16:creationId xmlns:a16="http://schemas.microsoft.com/office/drawing/2014/main" id="{7278A02E-4044-D326-E16B-02A6BDBE2C6B}"/>
              </a:ext>
            </a:extLst>
          </p:cNvPr>
          <p:cNvSpPr/>
          <p:nvPr/>
        </p:nvSpPr>
        <p:spPr>
          <a:xfrm>
            <a:off x="1075483" y="3042601"/>
            <a:ext cx="3595953" cy="5031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b="1">
                <a:solidFill>
                  <a:schemeClr val="tx1"/>
                </a:solidFill>
              </a:rPr>
              <a:t>Click to view 47 more</a:t>
            </a:r>
          </a:p>
        </p:txBody>
      </p:sp>
      <p:sp>
        <p:nvSpPr>
          <p:cNvPr id="54" name="Rectangle 53">
            <a:extLst>
              <a:ext uri="{FF2B5EF4-FFF2-40B4-BE49-F238E27FC236}">
                <a16:creationId xmlns:a16="http://schemas.microsoft.com/office/drawing/2014/main" id="{3B7730B8-13FF-5BED-E307-0F6DC4745EC5}"/>
              </a:ext>
            </a:extLst>
          </p:cNvPr>
          <p:cNvSpPr/>
          <p:nvPr/>
        </p:nvSpPr>
        <p:spPr>
          <a:xfrm>
            <a:off x="1047966" y="4160006"/>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Rectangle 54">
            <a:extLst>
              <a:ext uri="{FF2B5EF4-FFF2-40B4-BE49-F238E27FC236}">
                <a16:creationId xmlns:a16="http://schemas.microsoft.com/office/drawing/2014/main" id="{E4802345-458F-7FFF-527F-FB61B7AAEDB4}"/>
              </a:ext>
            </a:extLst>
          </p:cNvPr>
          <p:cNvSpPr/>
          <p:nvPr/>
        </p:nvSpPr>
        <p:spPr>
          <a:xfrm>
            <a:off x="1047966" y="3728491"/>
            <a:ext cx="3595953" cy="43151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a:extLst>
              <a:ext uri="{FF2B5EF4-FFF2-40B4-BE49-F238E27FC236}">
                <a16:creationId xmlns:a16="http://schemas.microsoft.com/office/drawing/2014/main" id="{478E1547-8FF5-8076-714F-E5A90A9419F0}"/>
              </a:ext>
            </a:extLst>
          </p:cNvPr>
          <p:cNvSpPr/>
          <p:nvPr/>
        </p:nvSpPr>
        <p:spPr>
          <a:xfrm>
            <a:off x="1130158" y="3728491"/>
            <a:ext cx="2569287" cy="43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500" b="1">
                <a:solidFill>
                  <a:srgbClr val="130824"/>
                </a:solidFill>
              </a:rPr>
              <a:t>ACTIVE LEADERS</a:t>
            </a:r>
          </a:p>
        </p:txBody>
      </p:sp>
      <p:pic>
        <p:nvPicPr>
          <p:cNvPr id="57" name="Picture 6" descr="Trophy icon PNG and SVG Vector Free Download">
            <a:extLst>
              <a:ext uri="{FF2B5EF4-FFF2-40B4-BE49-F238E27FC236}">
                <a16:creationId xmlns:a16="http://schemas.microsoft.com/office/drawing/2014/main" id="{73113530-0E14-3A38-C498-C70D01F49F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0046" y="3794240"/>
            <a:ext cx="277402" cy="299641"/>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691899F4-7E5A-7D85-4BAD-C940655E0BBB}"/>
              </a:ext>
            </a:extLst>
          </p:cNvPr>
          <p:cNvSpPr txBox="1"/>
          <p:nvPr/>
        </p:nvSpPr>
        <p:spPr>
          <a:xfrm>
            <a:off x="1042849" y="4221875"/>
            <a:ext cx="3267182" cy="323165"/>
          </a:xfrm>
          <a:prstGeom prst="rect">
            <a:avLst/>
          </a:prstGeom>
          <a:noFill/>
        </p:spPr>
        <p:txBody>
          <a:bodyPr wrap="square" rtlCol="0">
            <a:spAutoFit/>
          </a:bodyPr>
          <a:lstStyle/>
          <a:p>
            <a:r>
              <a:rPr lang="en-SG" sz="1500"/>
              <a:t>1. </a:t>
            </a:r>
          </a:p>
        </p:txBody>
      </p:sp>
      <p:sp>
        <p:nvSpPr>
          <p:cNvPr id="60" name="TextBox 59">
            <a:extLst>
              <a:ext uri="{FF2B5EF4-FFF2-40B4-BE49-F238E27FC236}">
                <a16:creationId xmlns:a16="http://schemas.microsoft.com/office/drawing/2014/main" id="{52B6101F-54F3-DD16-25EC-8DD78DC854BF}"/>
              </a:ext>
            </a:extLst>
          </p:cNvPr>
          <p:cNvSpPr txBox="1"/>
          <p:nvPr/>
        </p:nvSpPr>
        <p:spPr>
          <a:xfrm>
            <a:off x="1839076" y="4221875"/>
            <a:ext cx="1880170" cy="312891"/>
          </a:xfrm>
          <a:prstGeom prst="rect">
            <a:avLst/>
          </a:prstGeom>
          <a:noFill/>
        </p:spPr>
        <p:txBody>
          <a:bodyPr wrap="square" rtlCol="0">
            <a:spAutoFit/>
          </a:bodyPr>
          <a:lstStyle/>
          <a:p>
            <a:r>
              <a:rPr lang="en-SG"/>
              <a:t>Cassie</a:t>
            </a:r>
          </a:p>
        </p:txBody>
      </p:sp>
      <p:sp>
        <p:nvSpPr>
          <p:cNvPr id="61" name="Rectangle 60">
            <a:extLst>
              <a:ext uri="{FF2B5EF4-FFF2-40B4-BE49-F238E27FC236}">
                <a16:creationId xmlns:a16="http://schemas.microsoft.com/office/drawing/2014/main" id="{9061BBC9-A9A2-A38F-A176-2FB74F8377D8}"/>
              </a:ext>
            </a:extLst>
          </p:cNvPr>
          <p:cNvSpPr/>
          <p:nvPr/>
        </p:nvSpPr>
        <p:spPr>
          <a:xfrm>
            <a:off x="1047966" y="4581472"/>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TextBox 61">
            <a:extLst>
              <a:ext uri="{FF2B5EF4-FFF2-40B4-BE49-F238E27FC236}">
                <a16:creationId xmlns:a16="http://schemas.microsoft.com/office/drawing/2014/main" id="{D34D880F-2AC6-F9E9-7230-48C0AB99DCE6}"/>
              </a:ext>
            </a:extLst>
          </p:cNvPr>
          <p:cNvSpPr txBox="1"/>
          <p:nvPr/>
        </p:nvSpPr>
        <p:spPr>
          <a:xfrm>
            <a:off x="1053123" y="4643341"/>
            <a:ext cx="3267182" cy="323165"/>
          </a:xfrm>
          <a:prstGeom prst="rect">
            <a:avLst/>
          </a:prstGeom>
          <a:noFill/>
        </p:spPr>
        <p:txBody>
          <a:bodyPr wrap="square" rtlCol="0">
            <a:spAutoFit/>
          </a:bodyPr>
          <a:lstStyle/>
          <a:p>
            <a:r>
              <a:rPr lang="en-SG" sz="1500"/>
              <a:t>2. </a:t>
            </a:r>
          </a:p>
        </p:txBody>
      </p:sp>
      <p:sp>
        <p:nvSpPr>
          <p:cNvPr id="1024" name="TextBox 1023">
            <a:extLst>
              <a:ext uri="{FF2B5EF4-FFF2-40B4-BE49-F238E27FC236}">
                <a16:creationId xmlns:a16="http://schemas.microsoft.com/office/drawing/2014/main" id="{C8A6E78D-415A-AD55-93A6-0F34EB870F51}"/>
              </a:ext>
            </a:extLst>
          </p:cNvPr>
          <p:cNvSpPr txBox="1"/>
          <p:nvPr/>
        </p:nvSpPr>
        <p:spPr>
          <a:xfrm>
            <a:off x="1849934" y="4640197"/>
            <a:ext cx="1880170" cy="312891"/>
          </a:xfrm>
          <a:prstGeom prst="rect">
            <a:avLst/>
          </a:prstGeom>
          <a:noFill/>
        </p:spPr>
        <p:txBody>
          <a:bodyPr wrap="square" rtlCol="0">
            <a:spAutoFit/>
          </a:bodyPr>
          <a:lstStyle/>
          <a:p>
            <a:r>
              <a:rPr lang="en-SG" err="1"/>
              <a:t>Aaron.g</a:t>
            </a:r>
            <a:r>
              <a:rPr lang="en-SG"/>
              <a:t> </a:t>
            </a:r>
          </a:p>
        </p:txBody>
      </p:sp>
      <p:sp>
        <p:nvSpPr>
          <p:cNvPr id="1025" name="TextBox 1024">
            <a:extLst>
              <a:ext uri="{FF2B5EF4-FFF2-40B4-BE49-F238E27FC236}">
                <a16:creationId xmlns:a16="http://schemas.microsoft.com/office/drawing/2014/main" id="{AE76CFE5-AE1D-8DCE-556D-83ED1E209765}"/>
              </a:ext>
            </a:extLst>
          </p:cNvPr>
          <p:cNvSpPr txBox="1"/>
          <p:nvPr/>
        </p:nvSpPr>
        <p:spPr>
          <a:xfrm>
            <a:off x="3853715" y="4192177"/>
            <a:ext cx="983012" cy="310502"/>
          </a:xfrm>
          <a:prstGeom prst="rect">
            <a:avLst/>
          </a:prstGeom>
          <a:noFill/>
        </p:spPr>
        <p:txBody>
          <a:bodyPr wrap="square" rtlCol="0">
            <a:spAutoFit/>
          </a:bodyPr>
          <a:lstStyle/>
          <a:p>
            <a:r>
              <a:rPr lang="en-SG"/>
              <a:t>1000</a:t>
            </a:r>
          </a:p>
        </p:txBody>
      </p:sp>
      <p:sp>
        <p:nvSpPr>
          <p:cNvPr id="1027" name="TextBox 1026">
            <a:extLst>
              <a:ext uri="{FF2B5EF4-FFF2-40B4-BE49-F238E27FC236}">
                <a16:creationId xmlns:a16="http://schemas.microsoft.com/office/drawing/2014/main" id="{A29943B5-778F-B48D-F9B7-C5D3D0D6FBC8}"/>
              </a:ext>
            </a:extLst>
          </p:cNvPr>
          <p:cNvSpPr txBox="1"/>
          <p:nvPr/>
        </p:nvSpPr>
        <p:spPr>
          <a:xfrm>
            <a:off x="3861587" y="4612294"/>
            <a:ext cx="983012" cy="310502"/>
          </a:xfrm>
          <a:prstGeom prst="rect">
            <a:avLst/>
          </a:prstGeom>
          <a:noFill/>
        </p:spPr>
        <p:txBody>
          <a:bodyPr wrap="square" rtlCol="0">
            <a:spAutoFit/>
          </a:bodyPr>
          <a:lstStyle/>
          <a:p>
            <a:r>
              <a:rPr lang="en-SG"/>
              <a:t>950</a:t>
            </a:r>
          </a:p>
        </p:txBody>
      </p:sp>
      <p:pic>
        <p:nvPicPr>
          <p:cNvPr id="1034" name="Picture 1033">
            <a:extLst>
              <a:ext uri="{FF2B5EF4-FFF2-40B4-BE49-F238E27FC236}">
                <a16:creationId xmlns:a16="http://schemas.microsoft.com/office/drawing/2014/main" id="{A74835E1-6E6F-F4F4-AC21-C37AAA3E501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701" b="89925" l="9747" r="92058">
                        <a14:foregroundMark x1="67509" y1="20896" x2="18051" y2="46642"/>
                        <a14:foregroundMark x1="53430" y1="10448" x2="53430" y2="10448"/>
                        <a14:foregroundMark x1="53791" y1="10075" x2="53791" y2="10075"/>
                        <a14:foregroundMark x1="92058" y1="48881" x2="92058" y2="48881"/>
                        <a14:foregroundMark x1="54513" y1="89179" x2="54513" y2="89179"/>
                        <a14:foregroundMark x1="54513" y1="10075" x2="54513" y2="10075"/>
                        <a14:foregroundMark x1="54513" y1="9328" x2="54513" y2="9328"/>
                      </a14:backgroundRemoval>
                    </a14:imgEffect>
                  </a14:imgLayer>
                </a14:imgProps>
              </a:ext>
            </a:extLst>
          </a:blip>
          <a:stretch>
            <a:fillRect/>
          </a:stretch>
        </p:blipFill>
        <p:spPr>
          <a:xfrm>
            <a:off x="1306111" y="4127179"/>
            <a:ext cx="448328" cy="433762"/>
          </a:xfrm>
          <a:prstGeom prst="rect">
            <a:avLst/>
          </a:prstGeom>
        </p:spPr>
      </p:pic>
      <p:pic>
        <p:nvPicPr>
          <p:cNvPr id="1043" name="Picture 1042">
            <a:extLst>
              <a:ext uri="{FF2B5EF4-FFF2-40B4-BE49-F238E27FC236}">
                <a16:creationId xmlns:a16="http://schemas.microsoft.com/office/drawing/2014/main" id="{C60BD78B-F321-7443-6806-6062916752D4}"/>
              </a:ext>
            </a:extLst>
          </p:cNvPr>
          <p:cNvPicPr>
            <a:picLocks noChangeAspect="1"/>
          </p:cNvPicPr>
          <p:nvPr/>
        </p:nvPicPr>
        <p:blipFill>
          <a:blip r:embed="rId14"/>
          <a:stretch>
            <a:fillRect/>
          </a:stretch>
        </p:blipFill>
        <p:spPr>
          <a:xfrm>
            <a:off x="3338966" y="1796349"/>
            <a:ext cx="421376" cy="292383"/>
          </a:xfrm>
          <a:prstGeom prst="rect">
            <a:avLst/>
          </a:prstGeom>
        </p:spPr>
      </p:pic>
      <p:pic>
        <p:nvPicPr>
          <p:cNvPr id="1044" name="Picture 1043">
            <a:extLst>
              <a:ext uri="{FF2B5EF4-FFF2-40B4-BE49-F238E27FC236}">
                <a16:creationId xmlns:a16="http://schemas.microsoft.com/office/drawing/2014/main" id="{858AD46C-20D3-F8BE-822A-20085CE2A726}"/>
              </a:ext>
            </a:extLst>
          </p:cNvPr>
          <p:cNvPicPr>
            <a:picLocks noChangeAspect="1"/>
          </p:cNvPicPr>
          <p:nvPr/>
        </p:nvPicPr>
        <p:blipFill>
          <a:blip r:embed="rId14"/>
          <a:stretch>
            <a:fillRect/>
          </a:stretch>
        </p:blipFill>
        <p:spPr>
          <a:xfrm>
            <a:off x="3328691" y="2236386"/>
            <a:ext cx="421376" cy="292383"/>
          </a:xfrm>
          <a:prstGeom prst="rect">
            <a:avLst/>
          </a:prstGeom>
        </p:spPr>
      </p:pic>
      <p:pic>
        <p:nvPicPr>
          <p:cNvPr id="1045" name="Picture 1044">
            <a:extLst>
              <a:ext uri="{FF2B5EF4-FFF2-40B4-BE49-F238E27FC236}">
                <a16:creationId xmlns:a16="http://schemas.microsoft.com/office/drawing/2014/main" id="{486866E0-3ED3-85C5-8865-EA2E2E24B783}"/>
              </a:ext>
            </a:extLst>
          </p:cNvPr>
          <p:cNvPicPr>
            <a:picLocks noChangeAspect="1"/>
          </p:cNvPicPr>
          <p:nvPr/>
        </p:nvPicPr>
        <p:blipFill>
          <a:blip r:embed="rId14"/>
          <a:stretch>
            <a:fillRect/>
          </a:stretch>
        </p:blipFill>
        <p:spPr>
          <a:xfrm>
            <a:off x="3318416" y="2676423"/>
            <a:ext cx="421376" cy="292383"/>
          </a:xfrm>
          <a:prstGeom prst="rect">
            <a:avLst/>
          </a:prstGeom>
        </p:spPr>
      </p:pic>
      <p:pic>
        <p:nvPicPr>
          <p:cNvPr id="1046" name="Picture 1045">
            <a:extLst>
              <a:ext uri="{FF2B5EF4-FFF2-40B4-BE49-F238E27FC236}">
                <a16:creationId xmlns:a16="http://schemas.microsoft.com/office/drawing/2014/main" id="{B63AA69B-17A1-66D2-7CDC-1D39510ED320}"/>
              </a:ext>
            </a:extLst>
          </p:cNvPr>
          <p:cNvPicPr>
            <a:picLocks noChangeAspect="1"/>
          </p:cNvPicPr>
          <p:nvPr/>
        </p:nvPicPr>
        <p:blipFill>
          <a:blip r:embed="rId14"/>
          <a:stretch>
            <a:fillRect/>
          </a:stretch>
        </p:blipFill>
        <p:spPr>
          <a:xfrm>
            <a:off x="3328689" y="4226066"/>
            <a:ext cx="421376" cy="292383"/>
          </a:xfrm>
          <a:prstGeom prst="rect">
            <a:avLst/>
          </a:prstGeom>
        </p:spPr>
      </p:pic>
      <p:pic>
        <p:nvPicPr>
          <p:cNvPr id="1047" name="Picture 1046">
            <a:extLst>
              <a:ext uri="{FF2B5EF4-FFF2-40B4-BE49-F238E27FC236}">
                <a16:creationId xmlns:a16="http://schemas.microsoft.com/office/drawing/2014/main" id="{75312F04-847C-FC03-A739-35373C123006}"/>
              </a:ext>
            </a:extLst>
          </p:cNvPr>
          <p:cNvPicPr>
            <a:picLocks noChangeAspect="1"/>
          </p:cNvPicPr>
          <p:nvPr/>
        </p:nvPicPr>
        <p:blipFill>
          <a:blip r:embed="rId14"/>
          <a:stretch>
            <a:fillRect/>
          </a:stretch>
        </p:blipFill>
        <p:spPr>
          <a:xfrm>
            <a:off x="3328691" y="4676365"/>
            <a:ext cx="421376" cy="292383"/>
          </a:xfrm>
          <a:prstGeom prst="rect">
            <a:avLst/>
          </a:prstGeom>
        </p:spPr>
      </p:pic>
      <p:pic>
        <p:nvPicPr>
          <p:cNvPr id="1049" name="Picture 1048">
            <a:extLst>
              <a:ext uri="{FF2B5EF4-FFF2-40B4-BE49-F238E27FC236}">
                <a16:creationId xmlns:a16="http://schemas.microsoft.com/office/drawing/2014/main" id="{1371BC5B-20CB-F28B-3AEF-392E5E2F89F4}"/>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94" b="91144" l="5776" r="89892">
                        <a14:foregroundMark x1="40072" y1="18819" x2="37184" y2="37269"/>
                        <a14:foregroundMark x1="41877" y1="22878" x2="61733" y2="39114"/>
                        <a14:foregroundMark x1="46931" y1="24723" x2="41155" y2="23616"/>
                        <a14:foregroundMark x1="56318" y1="23616" x2="28520" y2="25092"/>
                        <a14:foregroundMark x1="28520" y1="25092" x2="29603" y2="29520"/>
                        <a14:foregroundMark x1="20939" y1="53875" x2="29964" y2="22509"/>
                        <a14:foregroundMark x1="6137" y1="49815" x2="28520" y2="56458"/>
                        <a14:foregroundMark x1="48375" y1="91144" x2="48375" y2="91144"/>
                      </a14:backgroundRemoval>
                    </a14:imgEffect>
                  </a14:imgLayer>
                </a14:imgProps>
              </a:ext>
            </a:extLst>
          </a:blip>
          <a:stretch>
            <a:fillRect/>
          </a:stretch>
        </p:blipFill>
        <p:spPr>
          <a:xfrm>
            <a:off x="1339735" y="4568371"/>
            <a:ext cx="448328" cy="438617"/>
          </a:xfrm>
          <a:prstGeom prst="rect">
            <a:avLst/>
          </a:prstGeom>
        </p:spPr>
      </p:pic>
    </p:spTree>
    <p:extLst>
      <p:ext uri="{BB962C8B-B14F-4D97-AF65-F5344CB8AC3E}">
        <p14:creationId xmlns:p14="http://schemas.microsoft.com/office/powerpoint/2010/main" val="2212041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1C630E-8FCC-088A-740A-4C8996BAB145}"/>
              </a:ext>
            </a:extLst>
          </p:cNvPr>
          <p:cNvPicPr>
            <a:picLocks noChangeAspect="1"/>
          </p:cNvPicPr>
          <p:nvPr/>
        </p:nvPicPr>
        <p:blipFill>
          <a:blip r:embed="rId2"/>
          <a:stretch>
            <a:fillRect/>
          </a:stretch>
        </p:blipFill>
        <p:spPr>
          <a:xfrm>
            <a:off x="388119" y="1257556"/>
            <a:ext cx="4867622" cy="2628388"/>
          </a:xfrm>
          <a:prstGeom prst="rect">
            <a:avLst/>
          </a:prstGeom>
        </p:spPr>
      </p:pic>
      <p:sp>
        <p:nvSpPr>
          <p:cNvPr id="3" name="Rectangle 2">
            <a:extLst>
              <a:ext uri="{FF2B5EF4-FFF2-40B4-BE49-F238E27FC236}">
                <a16:creationId xmlns:a16="http://schemas.microsoft.com/office/drawing/2014/main" id="{A4E7AD0B-D287-DB19-E37D-C7BAE768EF0E}"/>
              </a:ext>
            </a:extLst>
          </p:cNvPr>
          <p:cNvSpPr/>
          <p:nvPr/>
        </p:nvSpPr>
        <p:spPr>
          <a:xfrm>
            <a:off x="5832778" y="1834638"/>
            <a:ext cx="2923103" cy="1625254"/>
          </a:xfrm>
          <a:prstGeom prst="rect">
            <a:avLst/>
          </a:prstGeom>
          <a:solidFill>
            <a:srgbClr val="13082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B250A04C-433C-60BB-C3EB-AA9F7D14C7EF}"/>
              </a:ext>
            </a:extLst>
          </p:cNvPr>
          <p:cNvSpPr txBox="1"/>
          <p:nvPr/>
        </p:nvSpPr>
        <p:spPr>
          <a:xfrm>
            <a:off x="5915675" y="2281723"/>
            <a:ext cx="2842946" cy="738664"/>
          </a:xfrm>
          <a:prstGeom prst="rect">
            <a:avLst/>
          </a:prstGeom>
          <a:noFill/>
        </p:spPr>
        <p:txBody>
          <a:bodyPr wrap="square" rtlCol="0">
            <a:spAutoFit/>
          </a:bodyPr>
          <a:lstStyle/>
          <a:p>
            <a:r>
              <a:rPr lang="en-SG">
                <a:solidFill>
                  <a:schemeClr val="tx1">
                    <a:lumMod val="95000"/>
                  </a:schemeClr>
                </a:solidFill>
              </a:rPr>
              <a:t>Top winners will get an email from Shopee. The prize will be given into their account</a:t>
            </a:r>
          </a:p>
        </p:txBody>
      </p:sp>
    </p:spTree>
    <p:extLst>
      <p:ext uri="{BB962C8B-B14F-4D97-AF65-F5344CB8AC3E}">
        <p14:creationId xmlns:p14="http://schemas.microsoft.com/office/powerpoint/2010/main" val="3033492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title"/>
          </p:nvPr>
        </p:nvSpPr>
        <p:spPr>
          <a:xfrm>
            <a:off x="4764075" y="2392025"/>
            <a:ext cx="2083500" cy="98126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SG"/>
              <a:t>PROBLEM DEFINITION</a:t>
            </a:r>
          </a:p>
        </p:txBody>
      </p:sp>
      <p:sp>
        <p:nvSpPr>
          <p:cNvPr id="278" name="Google Shape;278;p40"/>
          <p:cNvSpPr txBox="1">
            <a:spLocks noGrp="1"/>
          </p:cNvSpPr>
          <p:nvPr>
            <p:ph type="title" idx="2"/>
          </p:nvPr>
        </p:nvSpPr>
        <p:spPr>
          <a:xfrm>
            <a:off x="4879875" y="153482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79" name="Google Shape;279;p40"/>
          <p:cNvGrpSpPr/>
          <p:nvPr/>
        </p:nvGrpSpPr>
        <p:grpSpPr>
          <a:xfrm>
            <a:off x="4809963" y="3293893"/>
            <a:ext cx="1708788" cy="114325"/>
            <a:chOff x="6217037" y="3106700"/>
            <a:chExt cx="1708788" cy="114325"/>
          </a:xfrm>
        </p:grpSpPr>
        <p:sp>
          <p:nvSpPr>
            <p:cNvPr id="280" name="Google Shape;280;p40"/>
            <p:cNvSpPr/>
            <p:nvPr/>
          </p:nvSpPr>
          <p:spPr>
            <a:xfrm>
              <a:off x="6217037" y="3106725"/>
              <a:ext cx="1534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9"/>
          <p:cNvSpPr txBox="1">
            <a:spLocks noGrp="1"/>
          </p:cNvSpPr>
          <p:nvPr>
            <p:ph type="title"/>
          </p:nvPr>
        </p:nvSpPr>
        <p:spPr>
          <a:xfrm>
            <a:off x="1214600" y="1666800"/>
            <a:ext cx="6714900" cy="18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lt1"/>
                </a:solidFill>
              </a:rPr>
              <a:t>Walkthrough game</a:t>
            </a:r>
            <a:endParaRPr>
              <a:solidFill>
                <a:schemeClr val="lt1"/>
              </a:solidFill>
            </a:endParaRPr>
          </a:p>
        </p:txBody>
      </p:sp>
      <p:grpSp>
        <p:nvGrpSpPr>
          <p:cNvPr id="572" name="Google Shape;572;p59"/>
          <p:cNvGrpSpPr/>
          <p:nvPr/>
        </p:nvGrpSpPr>
        <p:grpSpPr>
          <a:xfrm>
            <a:off x="1873000" y="3203800"/>
            <a:ext cx="5375175" cy="114300"/>
            <a:chOff x="2550650" y="3106700"/>
            <a:chExt cx="5375175" cy="114300"/>
          </a:xfrm>
        </p:grpSpPr>
        <p:sp>
          <p:nvSpPr>
            <p:cNvPr id="573" name="Google Shape;573;p59"/>
            <p:cNvSpPr/>
            <p:nvPr/>
          </p:nvSpPr>
          <p:spPr>
            <a:xfrm>
              <a:off x="2550650" y="3106700"/>
              <a:ext cx="52008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9"/>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8428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309C56-3F7A-B4EB-9B60-1D173919F2A4}"/>
              </a:ext>
            </a:extLst>
          </p:cNvPr>
          <p:cNvSpPr/>
          <p:nvPr/>
        </p:nvSpPr>
        <p:spPr>
          <a:xfrm>
            <a:off x="3431567" y="1176164"/>
            <a:ext cx="5116531" cy="2955988"/>
          </a:xfrm>
          <a:prstGeom prst="rect">
            <a:avLst/>
          </a:prstGeom>
          <a:solidFill>
            <a:srgbClr val="FFC1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D2DFA674-8D2C-D865-F28A-D1795938CA37}"/>
              </a:ext>
            </a:extLst>
          </p:cNvPr>
          <p:cNvPicPr>
            <a:picLocks noChangeAspect="1"/>
          </p:cNvPicPr>
          <p:nvPr/>
        </p:nvPicPr>
        <p:blipFill>
          <a:blip r:embed="rId3"/>
          <a:stretch>
            <a:fillRect/>
          </a:stretch>
        </p:blipFill>
        <p:spPr>
          <a:xfrm>
            <a:off x="-1" y="-10274"/>
            <a:ext cx="2414427" cy="5143500"/>
          </a:xfrm>
          <a:prstGeom prst="rect">
            <a:avLst/>
          </a:prstGeom>
        </p:spPr>
      </p:pic>
      <p:sp>
        <p:nvSpPr>
          <p:cNvPr id="9" name="Arrow: Down 8">
            <a:extLst>
              <a:ext uri="{FF2B5EF4-FFF2-40B4-BE49-F238E27FC236}">
                <a16:creationId xmlns:a16="http://schemas.microsoft.com/office/drawing/2014/main" id="{B3B2F110-E224-47AF-B049-811076376C0C}"/>
              </a:ext>
            </a:extLst>
          </p:cNvPr>
          <p:cNvSpPr/>
          <p:nvPr/>
        </p:nvSpPr>
        <p:spPr>
          <a:xfrm rot="17786442">
            <a:off x="2951251" y="-312105"/>
            <a:ext cx="493159" cy="192126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2CF22A9F-D333-AF43-5B40-5D0E7897433C}"/>
              </a:ext>
            </a:extLst>
          </p:cNvPr>
          <p:cNvSpPr/>
          <p:nvPr/>
        </p:nvSpPr>
        <p:spPr>
          <a:xfrm>
            <a:off x="3811713" y="1270591"/>
            <a:ext cx="4356242" cy="2325811"/>
          </a:xfrm>
          <a:prstGeom prst="roundRect">
            <a:avLst/>
          </a:prstGeom>
          <a:gradFill flip="none" rotWithShape="1">
            <a:gsLst>
              <a:gs pos="0">
                <a:srgbClr val="7030A0"/>
              </a:gs>
              <a:gs pos="100000">
                <a:srgbClr val="00206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Arrow: Down 12">
            <a:extLst>
              <a:ext uri="{FF2B5EF4-FFF2-40B4-BE49-F238E27FC236}">
                <a16:creationId xmlns:a16="http://schemas.microsoft.com/office/drawing/2014/main" id="{65E9171F-3732-3EA0-B714-4C63B552A71E}"/>
              </a:ext>
            </a:extLst>
          </p:cNvPr>
          <p:cNvSpPr/>
          <p:nvPr/>
        </p:nvSpPr>
        <p:spPr>
          <a:xfrm rot="14771565">
            <a:off x="3044519" y="3579784"/>
            <a:ext cx="493159" cy="1921267"/>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Isosceles Triangle 19">
            <a:extLst>
              <a:ext uri="{FF2B5EF4-FFF2-40B4-BE49-F238E27FC236}">
                <a16:creationId xmlns:a16="http://schemas.microsoft.com/office/drawing/2014/main" id="{2F0E8931-EF7E-32ED-B080-732F34AD9B40}"/>
              </a:ext>
            </a:extLst>
          </p:cNvPr>
          <p:cNvSpPr/>
          <p:nvPr/>
        </p:nvSpPr>
        <p:spPr>
          <a:xfrm rot="5400000">
            <a:off x="6667928" y="3508145"/>
            <a:ext cx="143838" cy="87177"/>
          </a:xfrm>
          <a:prstGeom prst="triangle">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Rounded Corners 18">
            <a:extLst>
              <a:ext uri="{FF2B5EF4-FFF2-40B4-BE49-F238E27FC236}">
                <a16:creationId xmlns:a16="http://schemas.microsoft.com/office/drawing/2014/main" id="{FAF185FA-380D-B1B5-343E-5A5B8E01CB23}"/>
              </a:ext>
            </a:extLst>
          </p:cNvPr>
          <p:cNvSpPr/>
          <p:nvPr/>
        </p:nvSpPr>
        <p:spPr>
          <a:xfrm>
            <a:off x="4995809" y="3422375"/>
            <a:ext cx="1988049" cy="254303"/>
          </a:xfrm>
          <a:prstGeom prst="roundRect">
            <a:avLst>
              <a:gd name="adj" fmla="val 50000"/>
            </a:avLst>
          </a:prstGeom>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bg2"/>
                </a:solidFill>
              </a:rPr>
              <a:t>START NOW </a:t>
            </a:r>
          </a:p>
        </p:txBody>
      </p:sp>
      <p:sp>
        <p:nvSpPr>
          <p:cNvPr id="23" name="AutoShape 2" descr="Gameloft acquires episode mobile storytelling games maker The Other Guys |  VentureBeat">
            <a:extLst>
              <a:ext uri="{FF2B5EF4-FFF2-40B4-BE49-F238E27FC236}">
                <a16:creationId xmlns:a16="http://schemas.microsoft.com/office/drawing/2014/main" id="{E782412D-CDD0-FBAA-3577-0874BC4B21C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24" name="AutoShape 4" descr="Gameloft acquires episode mobile storytelling games maker The Other Guys |  VentureBeat">
            <a:extLst>
              <a:ext uri="{FF2B5EF4-FFF2-40B4-BE49-F238E27FC236}">
                <a16:creationId xmlns:a16="http://schemas.microsoft.com/office/drawing/2014/main" id="{8E3C2414-7C35-99EB-217D-A17DC5E2FE0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25" name="AutoShape 6">
            <a:extLst>
              <a:ext uri="{FF2B5EF4-FFF2-40B4-BE49-F238E27FC236}">
                <a16:creationId xmlns:a16="http://schemas.microsoft.com/office/drawing/2014/main" id="{57D4D2DA-69EB-3478-6388-43522828DF45}"/>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27" name="Picture 26">
            <a:extLst>
              <a:ext uri="{FF2B5EF4-FFF2-40B4-BE49-F238E27FC236}">
                <a16:creationId xmlns:a16="http://schemas.microsoft.com/office/drawing/2014/main" id="{F8660563-47E9-435A-64D7-42BDE4507ADC}"/>
              </a:ext>
            </a:extLst>
          </p:cNvPr>
          <p:cNvPicPr>
            <a:picLocks noChangeAspect="1"/>
          </p:cNvPicPr>
          <p:nvPr/>
        </p:nvPicPr>
        <p:blipFill>
          <a:blip r:embed="rId4">
            <a:alphaModFix amt="21000"/>
          </a:blip>
          <a:stretch>
            <a:fillRect/>
          </a:stretch>
        </p:blipFill>
        <p:spPr>
          <a:xfrm>
            <a:off x="4037744" y="1316754"/>
            <a:ext cx="3950412" cy="2187666"/>
          </a:xfrm>
          <a:prstGeom prst="rect">
            <a:avLst/>
          </a:prstGeom>
        </p:spPr>
      </p:pic>
      <p:sp>
        <p:nvSpPr>
          <p:cNvPr id="17" name="Rectangle: Diagonal Corners Rounded 16">
            <a:extLst>
              <a:ext uri="{FF2B5EF4-FFF2-40B4-BE49-F238E27FC236}">
                <a16:creationId xmlns:a16="http://schemas.microsoft.com/office/drawing/2014/main" id="{13CD08E4-01D2-08D2-47B6-CB54498B631C}"/>
              </a:ext>
            </a:extLst>
          </p:cNvPr>
          <p:cNvSpPr/>
          <p:nvPr/>
        </p:nvSpPr>
        <p:spPr>
          <a:xfrm>
            <a:off x="4478682" y="2363413"/>
            <a:ext cx="3359650" cy="830996"/>
          </a:xfrm>
          <a:prstGeom prst="round2DiagRect">
            <a:avLst/>
          </a:prstGeom>
          <a:ln w="5715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30017F9C-6A2F-02B6-3C06-A899CB722B81}"/>
              </a:ext>
            </a:extLst>
          </p:cNvPr>
          <p:cNvSpPr txBox="1"/>
          <p:nvPr/>
        </p:nvSpPr>
        <p:spPr>
          <a:xfrm>
            <a:off x="4684166" y="2343339"/>
            <a:ext cx="3154166" cy="830997"/>
          </a:xfrm>
          <a:prstGeom prst="rect">
            <a:avLst/>
          </a:prstGeom>
          <a:noFill/>
        </p:spPr>
        <p:txBody>
          <a:bodyPr wrap="square" rtlCol="0">
            <a:spAutoFit/>
          </a:bodyPr>
          <a:lstStyle/>
          <a:p>
            <a:r>
              <a:rPr lang="en-SG" sz="1200" b="1"/>
              <a:t>SELECT THE GENRES YOU LOVE. READ NOW, GET THE ENDING FOR THE OFFER, MAKE BOLD CHOICES TO GET EXCLUSIVE ENDING!</a:t>
            </a:r>
          </a:p>
        </p:txBody>
      </p:sp>
      <p:sp>
        <p:nvSpPr>
          <p:cNvPr id="14" name="TextBox 13">
            <a:extLst>
              <a:ext uri="{FF2B5EF4-FFF2-40B4-BE49-F238E27FC236}">
                <a16:creationId xmlns:a16="http://schemas.microsoft.com/office/drawing/2014/main" id="{B91088A9-0CA3-6211-CD63-2B379D8C5994}"/>
              </a:ext>
            </a:extLst>
          </p:cNvPr>
          <p:cNvSpPr txBox="1"/>
          <p:nvPr/>
        </p:nvSpPr>
        <p:spPr>
          <a:xfrm>
            <a:off x="4572000" y="1417834"/>
            <a:ext cx="3071973" cy="1015663"/>
          </a:xfrm>
          <a:prstGeom prst="rect">
            <a:avLst/>
          </a:prstGeom>
          <a:noFill/>
          <a:effectLst>
            <a:glow rad="1905000">
              <a:schemeClr val="tx1">
                <a:alpha val="81000"/>
              </a:schemeClr>
            </a:glow>
            <a:outerShdw blurRad="50800" dist="50800" dir="10980000" algn="ctr" rotWithShape="0">
              <a:schemeClr val="tx1">
                <a:alpha val="71000"/>
              </a:schemeClr>
            </a:outerShdw>
          </a:effectLst>
        </p:spPr>
        <p:txBody>
          <a:bodyPr wrap="square" rtlCol="0">
            <a:spAutoFit/>
          </a:bodyPr>
          <a:lstStyle/>
          <a:p>
            <a:r>
              <a:rPr lang="en-SG" sz="3000">
                <a:latin typeface="Jumble" panose="020B0604020202020204" pitchFamily="2" charset="0"/>
              </a:rPr>
              <a:t>SHOPEE</a:t>
            </a:r>
          </a:p>
          <a:p>
            <a:r>
              <a:rPr lang="en-SG" sz="3000">
                <a:latin typeface="Jumble" panose="020B0604020202020204" pitchFamily="2" charset="0"/>
              </a:rPr>
              <a:t>	STORIES</a:t>
            </a:r>
          </a:p>
        </p:txBody>
      </p:sp>
      <p:pic>
        <p:nvPicPr>
          <p:cNvPr id="3080" name="Picture 8" descr="Books - Free education icons">
            <a:extLst>
              <a:ext uri="{FF2B5EF4-FFF2-40B4-BE49-F238E27FC236}">
                <a16:creationId xmlns:a16="http://schemas.microsoft.com/office/drawing/2014/main" id="{C55BD469-E122-DD36-D03A-FBFB3C5FDB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837" y="1310657"/>
            <a:ext cx="569929" cy="56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379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309C56-3F7A-B4EB-9B60-1D173919F2A4}"/>
              </a:ext>
            </a:extLst>
          </p:cNvPr>
          <p:cNvSpPr/>
          <p:nvPr/>
        </p:nvSpPr>
        <p:spPr>
          <a:xfrm>
            <a:off x="739738" y="297951"/>
            <a:ext cx="7993295" cy="4469258"/>
          </a:xfrm>
          <a:prstGeom prst="rect">
            <a:avLst/>
          </a:prstGeom>
          <a:solidFill>
            <a:srgbClr val="FFC1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2CF22A9F-D333-AF43-5B40-5D0E7897433C}"/>
              </a:ext>
            </a:extLst>
          </p:cNvPr>
          <p:cNvSpPr/>
          <p:nvPr/>
        </p:nvSpPr>
        <p:spPr>
          <a:xfrm>
            <a:off x="1413559" y="416560"/>
            <a:ext cx="6864837" cy="3951256"/>
          </a:xfrm>
          <a:prstGeom prst="roundRect">
            <a:avLst/>
          </a:prstGeom>
          <a:gradFill flip="none" rotWithShape="1">
            <a:gsLst>
              <a:gs pos="0">
                <a:srgbClr val="7030A0"/>
              </a:gs>
              <a:gs pos="100000">
                <a:srgbClr val="00206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Isosceles Triangle 19">
            <a:extLst>
              <a:ext uri="{FF2B5EF4-FFF2-40B4-BE49-F238E27FC236}">
                <a16:creationId xmlns:a16="http://schemas.microsoft.com/office/drawing/2014/main" id="{2F0E8931-EF7E-32ED-B080-732F34AD9B40}"/>
              </a:ext>
            </a:extLst>
          </p:cNvPr>
          <p:cNvSpPr/>
          <p:nvPr/>
        </p:nvSpPr>
        <p:spPr>
          <a:xfrm rot="16200000">
            <a:off x="1458503" y="2456242"/>
            <a:ext cx="143838" cy="87177"/>
          </a:xfrm>
          <a:prstGeom prs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AutoShape 2" descr="Gameloft acquires episode mobile storytelling games maker The Other Guys |  VentureBeat">
            <a:extLst>
              <a:ext uri="{FF2B5EF4-FFF2-40B4-BE49-F238E27FC236}">
                <a16:creationId xmlns:a16="http://schemas.microsoft.com/office/drawing/2014/main" id="{E782412D-CDD0-FBAA-3577-0874BC4B21C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24" name="AutoShape 4" descr="Gameloft acquires episode mobile storytelling games maker The Other Guys |  VentureBeat">
            <a:extLst>
              <a:ext uri="{FF2B5EF4-FFF2-40B4-BE49-F238E27FC236}">
                <a16:creationId xmlns:a16="http://schemas.microsoft.com/office/drawing/2014/main" id="{8E3C2414-7C35-99EB-217D-A17DC5E2FE0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25" name="AutoShape 6">
            <a:extLst>
              <a:ext uri="{FF2B5EF4-FFF2-40B4-BE49-F238E27FC236}">
                <a16:creationId xmlns:a16="http://schemas.microsoft.com/office/drawing/2014/main" id="{57D4D2DA-69EB-3478-6388-43522828DF45}"/>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4" name="TextBox 13">
            <a:extLst>
              <a:ext uri="{FF2B5EF4-FFF2-40B4-BE49-F238E27FC236}">
                <a16:creationId xmlns:a16="http://schemas.microsoft.com/office/drawing/2014/main" id="{B91088A9-0CA3-6211-CD63-2B379D8C5994}"/>
              </a:ext>
            </a:extLst>
          </p:cNvPr>
          <p:cNvSpPr txBox="1"/>
          <p:nvPr/>
        </p:nvSpPr>
        <p:spPr>
          <a:xfrm>
            <a:off x="1574011" y="530125"/>
            <a:ext cx="3194409" cy="553998"/>
          </a:xfrm>
          <a:prstGeom prst="rect">
            <a:avLst/>
          </a:prstGeom>
          <a:noFill/>
          <a:effectLst>
            <a:glow rad="1905000">
              <a:schemeClr val="tx1">
                <a:alpha val="81000"/>
              </a:schemeClr>
            </a:glow>
            <a:outerShdw blurRad="50800" dist="50800" dir="10980000" algn="ctr" rotWithShape="0">
              <a:schemeClr val="tx1">
                <a:alpha val="71000"/>
              </a:schemeClr>
            </a:outerShdw>
          </a:effectLst>
        </p:spPr>
        <p:txBody>
          <a:bodyPr wrap="square" rtlCol="0">
            <a:spAutoFit/>
          </a:bodyPr>
          <a:lstStyle/>
          <a:p>
            <a:r>
              <a:rPr lang="en-SG" sz="3000">
                <a:latin typeface="Jumble" panose="020B0604020202020204" pitchFamily="2" charset="0"/>
              </a:rPr>
              <a:t>SHOPEESTORIES</a:t>
            </a:r>
          </a:p>
        </p:txBody>
      </p:sp>
      <p:pic>
        <p:nvPicPr>
          <p:cNvPr id="2" name="Picture 8" descr="Books - Free education icons">
            <a:extLst>
              <a:ext uri="{FF2B5EF4-FFF2-40B4-BE49-F238E27FC236}">
                <a16:creationId xmlns:a16="http://schemas.microsoft.com/office/drawing/2014/main" id="{3394A77F-5B41-E081-D1D4-83BF3B9D2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500965"/>
            <a:ext cx="569929" cy="5699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D981EFF4-50EF-5510-6656-536F85D54FD1}"/>
              </a:ext>
            </a:extLst>
          </p:cNvPr>
          <p:cNvSpPr/>
          <p:nvPr/>
        </p:nvSpPr>
        <p:spPr>
          <a:xfrm>
            <a:off x="1657562" y="1690847"/>
            <a:ext cx="2262027" cy="1905107"/>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767726C1-0F8C-5C8A-F99C-DBC5BAF0736D}"/>
              </a:ext>
            </a:extLst>
          </p:cNvPr>
          <p:cNvSpPr/>
          <p:nvPr/>
        </p:nvSpPr>
        <p:spPr>
          <a:xfrm>
            <a:off x="4063416" y="1690848"/>
            <a:ext cx="2262027" cy="1905106"/>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10CBD934-C1AD-B4BF-3037-4D2A5259BBFE}"/>
              </a:ext>
            </a:extLst>
          </p:cNvPr>
          <p:cNvSpPr/>
          <p:nvPr/>
        </p:nvSpPr>
        <p:spPr>
          <a:xfrm>
            <a:off x="7191910" y="1663686"/>
            <a:ext cx="1068512" cy="1905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C52F7EB6-5547-F913-B658-2D727E8165E3}"/>
              </a:ext>
            </a:extLst>
          </p:cNvPr>
          <p:cNvSpPr/>
          <p:nvPr/>
        </p:nvSpPr>
        <p:spPr>
          <a:xfrm>
            <a:off x="6460727" y="1664513"/>
            <a:ext cx="1748325" cy="1905106"/>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EF453008-9D76-AB84-8FEA-9F0281D06346}"/>
              </a:ext>
            </a:extLst>
          </p:cNvPr>
          <p:cNvSpPr txBox="1"/>
          <p:nvPr/>
        </p:nvSpPr>
        <p:spPr>
          <a:xfrm>
            <a:off x="4485083" y="1100101"/>
            <a:ext cx="3194409" cy="553998"/>
          </a:xfrm>
          <a:prstGeom prst="rect">
            <a:avLst/>
          </a:prstGeom>
          <a:noFill/>
          <a:effectLst>
            <a:glow rad="1905000">
              <a:schemeClr val="tx1">
                <a:alpha val="81000"/>
              </a:schemeClr>
            </a:glow>
            <a:outerShdw blurRad="50800" dist="50800" dir="10980000" algn="ctr" rotWithShape="0">
              <a:schemeClr val="tx1">
                <a:alpha val="71000"/>
              </a:schemeClr>
            </a:outerShdw>
          </a:effectLst>
        </p:spPr>
        <p:txBody>
          <a:bodyPr wrap="square" rtlCol="0">
            <a:spAutoFit/>
          </a:bodyPr>
          <a:lstStyle/>
          <a:p>
            <a:r>
              <a:rPr lang="en-SG" sz="3000" u="sng">
                <a:latin typeface="Jumble" panose="020B0604020202020204" pitchFamily="2" charset="0"/>
              </a:rPr>
              <a:t>Genre</a:t>
            </a:r>
          </a:p>
        </p:txBody>
      </p:sp>
    </p:spTree>
    <p:extLst>
      <p:ext uri="{BB962C8B-B14F-4D97-AF65-F5344CB8AC3E}">
        <p14:creationId xmlns:p14="http://schemas.microsoft.com/office/powerpoint/2010/main" val="1442042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9"/>
          <p:cNvSpPr txBox="1">
            <a:spLocks noGrp="1"/>
          </p:cNvSpPr>
          <p:nvPr>
            <p:ph type="title"/>
          </p:nvPr>
        </p:nvSpPr>
        <p:spPr>
          <a:xfrm>
            <a:off x="1214600" y="1666800"/>
            <a:ext cx="6714900" cy="18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lt1"/>
                </a:solidFill>
              </a:rPr>
              <a:t>NAVBAR</a:t>
            </a:r>
            <a:endParaRPr>
              <a:solidFill>
                <a:schemeClr val="lt1"/>
              </a:solidFill>
            </a:endParaRPr>
          </a:p>
        </p:txBody>
      </p:sp>
      <p:grpSp>
        <p:nvGrpSpPr>
          <p:cNvPr id="572" name="Google Shape;572;p59"/>
          <p:cNvGrpSpPr/>
          <p:nvPr/>
        </p:nvGrpSpPr>
        <p:grpSpPr>
          <a:xfrm>
            <a:off x="1873000" y="3203800"/>
            <a:ext cx="5375175" cy="114300"/>
            <a:chOff x="2550650" y="3106700"/>
            <a:chExt cx="5375175" cy="114300"/>
          </a:xfrm>
        </p:grpSpPr>
        <p:sp>
          <p:nvSpPr>
            <p:cNvPr id="573" name="Google Shape;573;p59"/>
            <p:cNvSpPr/>
            <p:nvPr/>
          </p:nvSpPr>
          <p:spPr>
            <a:xfrm>
              <a:off x="2550650" y="3106700"/>
              <a:ext cx="52008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9"/>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93940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73176-288E-A255-37F3-8203719D236A}"/>
              </a:ext>
            </a:extLst>
          </p:cNvPr>
          <p:cNvPicPr>
            <a:picLocks noChangeAspect="1"/>
          </p:cNvPicPr>
          <p:nvPr/>
        </p:nvPicPr>
        <p:blipFill>
          <a:blip r:embed="rId3"/>
          <a:stretch>
            <a:fillRect/>
          </a:stretch>
        </p:blipFill>
        <p:spPr>
          <a:xfrm>
            <a:off x="169005" y="1077582"/>
            <a:ext cx="5203825" cy="2988335"/>
          </a:xfrm>
          <a:prstGeom prst="rect">
            <a:avLst/>
          </a:prstGeom>
        </p:spPr>
      </p:pic>
      <p:sp>
        <p:nvSpPr>
          <p:cNvPr id="11" name="Rectangle 10">
            <a:extLst>
              <a:ext uri="{FF2B5EF4-FFF2-40B4-BE49-F238E27FC236}">
                <a16:creationId xmlns:a16="http://schemas.microsoft.com/office/drawing/2014/main" id="{528F548E-2DC2-A8C3-752B-655178F4797E}"/>
              </a:ext>
            </a:extLst>
          </p:cNvPr>
          <p:cNvSpPr/>
          <p:nvPr/>
        </p:nvSpPr>
        <p:spPr>
          <a:xfrm>
            <a:off x="5677200" y="1216800"/>
            <a:ext cx="3006000" cy="2620150"/>
          </a:xfrm>
          <a:prstGeom prst="rect">
            <a:avLst/>
          </a:prstGeom>
          <a:solidFill>
            <a:srgbClr val="13082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197518CC-CFA1-CFEE-E0E6-F1DE8FE0E84D}"/>
              </a:ext>
            </a:extLst>
          </p:cNvPr>
          <p:cNvSpPr txBox="1"/>
          <p:nvPr/>
        </p:nvSpPr>
        <p:spPr>
          <a:xfrm>
            <a:off x="5887800" y="1590181"/>
            <a:ext cx="2584800" cy="2246769"/>
          </a:xfrm>
          <a:prstGeom prst="rect">
            <a:avLst/>
          </a:prstGeom>
          <a:noFill/>
        </p:spPr>
        <p:txBody>
          <a:bodyPr wrap="square" rtlCol="0">
            <a:spAutoFit/>
          </a:bodyPr>
          <a:lstStyle/>
          <a:p>
            <a:r>
              <a:rPr lang="en-SG">
                <a:solidFill>
                  <a:schemeClr val="tx1">
                    <a:lumMod val="95000"/>
                  </a:schemeClr>
                </a:solidFill>
              </a:rPr>
              <a:t>A navigation bar for all the categories for Shopee placed under the Shopee logo for desktop view.</a:t>
            </a:r>
          </a:p>
          <a:p>
            <a:r>
              <a:rPr lang="en-SG">
                <a:solidFill>
                  <a:schemeClr val="tx1">
                    <a:lumMod val="95000"/>
                  </a:schemeClr>
                </a:solidFill>
              </a:rPr>
              <a:t>It contains all the categories grouped, hence displays it is a more categorical way for the customer to easily navigate.</a:t>
            </a:r>
          </a:p>
          <a:p>
            <a:endParaRPr lang="en-SG">
              <a:solidFill>
                <a:schemeClr val="tx1">
                  <a:lumMod val="95000"/>
                </a:schemeClr>
              </a:solidFill>
            </a:endParaRPr>
          </a:p>
          <a:p>
            <a:endParaRPr lang="en-SG">
              <a:solidFill>
                <a:schemeClr val="tx1">
                  <a:lumMod val="95000"/>
                </a:schemeClr>
              </a:solidFill>
            </a:endParaRPr>
          </a:p>
        </p:txBody>
      </p:sp>
      <p:sp>
        <p:nvSpPr>
          <p:cNvPr id="2" name="Google Shape;395;p51">
            <a:extLst>
              <a:ext uri="{FF2B5EF4-FFF2-40B4-BE49-F238E27FC236}">
                <a16:creationId xmlns:a16="http://schemas.microsoft.com/office/drawing/2014/main" id="{5B66E53C-D827-031E-9B3A-DA34D054E76B}"/>
              </a:ext>
            </a:extLst>
          </p:cNvPr>
          <p:cNvSpPr txBox="1">
            <a:spLocks noGrp="1"/>
          </p:cNvSpPr>
          <p:nvPr>
            <p:ph type="title"/>
          </p:nvPr>
        </p:nvSpPr>
        <p:spPr>
          <a:xfrm>
            <a:off x="720000" y="220297"/>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lt1"/>
                </a:solidFill>
              </a:rPr>
              <a:t>Design mock-up: solution 3 - DESKTOP</a:t>
            </a:r>
            <a:endParaRPr>
              <a:solidFill>
                <a:schemeClr val="lt1"/>
              </a:solidFill>
            </a:endParaRPr>
          </a:p>
        </p:txBody>
      </p:sp>
      <p:grpSp>
        <p:nvGrpSpPr>
          <p:cNvPr id="3" name="Google Shape;404;p51">
            <a:extLst>
              <a:ext uri="{FF2B5EF4-FFF2-40B4-BE49-F238E27FC236}">
                <a16:creationId xmlns:a16="http://schemas.microsoft.com/office/drawing/2014/main" id="{4A227DA9-128E-2EA9-A3C0-CB087E28DA55}"/>
              </a:ext>
            </a:extLst>
          </p:cNvPr>
          <p:cNvGrpSpPr/>
          <p:nvPr/>
        </p:nvGrpSpPr>
        <p:grpSpPr>
          <a:xfrm>
            <a:off x="713150" y="770397"/>
            <a:ext cx="7717800" cy="114325"/>
            <a:chOff x="208025" y="3106700"/>
            <a:chExt cx="7717800" cy="114325"/>
          </a:xfrm>
        </p:grpSpPr>
        <p:sp>
          <p:nvSpPr>
            <p:cNvPr id="5" name="Google Shape;405;p51">
              <a:extLst>
                <a:ext uri="{FF2B5EF4-FFF2-40B4-BE49-F238E27FC236}">
                  <a16:creationId xmlns:a16="http://schemas.microsoft.com/office/drawing/2014/main" id="{DD6A147B-0C45-A7A5-3ACD-E345D8ACBE0A}"/>
                </a:ext>
              </a:extLst>
            </p:cNvPr>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6;p51">
              <a:extLst>
                <a:ext uri="{FF2B5EF4-FFF2-40B4-BE49-F238E27FC236}">
                  <a16:creationId xmlns:a16="http://schemas.microsoft.com/office/drawing/2014/main" id="{5C5D0A6B-091E-BC48-4D9F-29D3E817603D}"/>
                </a:ext>
              </a:extLst>
            </p:cNvPr>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95652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73176-288E-A255-37F3-8203719D236A}"/>
              </a:ext>
            </a:extLst>
          </p:cNvPr>
          <p:cNvPicPr>
            <a:picLocks noChangeAspect="1"/>
          </p:cNvPicPr>
          <p:nvPr/>
        </p:nvPicPr>
        <p:blipFill rotWithShape="1">
          <a:blip r:embed="rId3"/>
          <a:srcRect r="69412"/>
          <a:stretch/>
        </p:blipFill>
        <p:spPr>
          <a:xfrm>
            <a:off x="110702" y="1068984"/>
            <a:ext cx="1600917" cy="3005532"/>
          </a:xfrm>
          <a:prstGeom prst="rect">
            <a:avLst/>
          </a:prstGeom>
        </p:spPr>
      </p:pic>
      <p:sp>
        <p:nvSpPr>
          <p:cNvPr id="11" name="Rectangle 10">
            <a:extLst>
              <a:ext uri="{FF2B5EF4-FFF2-40B4-BE49-F238E27FC236}">
                <a16:creationId xmlns:a16="http://schemas.microsoft.com/office/drawing/2014/main" id="{528F548E-2DC2-A8C3-752B-655178F4797E}"/>
              </a:ext>
            </a:extLst>
          </p:cNvPr>
          <p:cNvSpPr/>
          <p:nvPr/>
        </p:nvSpPr>
        <p:spPr>
          <a:xfrm>
            <a:off x="5677200" y="1216800"/>
            <a:ext cx="3006000" cy="2620150"/>
          </a:xfrm>
          <a:prstGeom prst="rect">
            <a:avLst/>
          </a:prstGeom>
          <a:solidFill>
            <a:srgbClr val="13082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197518CC-CFA1-CFEE-E0E6-F1DE8FE0E84D}"/>
              </a:ext>
            </a:extLst>
          </p:cNvPr>
          <p:cNvSpPr txBox="1"/>
          <p:nvPr/>
        </p:nvSpPr>
        <p:spPr>
          <a:xfrm>
            <a:off x="5837400" y="1464487"/>
            <a:ext cx="2584800" cy="2462213"/>
          </a:xfrm>
          <a:prstGeom prst="rect">
            <a:avLst/>
          </a:prstGeom>
          <a:noFill/>
        </p:spPr>
        <p:txBody>
          <a:bodyPr wrap="square" rtlCol="0">
            <a:spAutoFit/>
          </a:bodyPr>
          <a:lstStyle/>
          <a:p>
            <a:r>
              <a:rPr lang="en-SG">
                <a:solidFill>
                  <a:schemeClr val="tx1">
                    <a:lumMod val="95000"/>
                  </a:schemeClr>
                </a:solidFill>
              </a:rPr>
              <a:t>After launching the App, the user can swipe right, hence it shows the user will all the categories. Moreover when user click a main category it then shows the sub-category.</a:t>
            </a:r>
          </a:p>
          <a:p>
            <a:r>
              <a:rPr lang="en-SG">
                <a:solidFill>
                  <a:schemeClr val="tx1">
                    <a:lumMod val="95000"/>
                  </a:schemeClr>
                </a:solidFill>
              </a:rPr>
              <a:t>When user chooses a sub-category, it redirected them to the page with the products filtered for them.</a:t>
            </a:r>
          </a:p>
          <a:p>
            <a:endParaRPr lang="en-SG">
              <a:solidFill>
                <a:schemeClr val="tx1">
                  <a:lumMod val="95000"/>
                </a:schemeClr>
              </a:solidFill>
            </a:endParaRPr>
          </a:p>
        </p:txBody>
      </p:sp>
      <p:pic>
        <p:nvPicPr>
          <p:cNvPr id="3" name="Picture 2">
            <a:extLst>
              <a:ext uri="{FF2B5EF4-FFF2-40B4-BE49-F238E27FC236}">
                <a16:creationId xmlns:a16="http://schemas.microsoft.com/office/drawing/2014/main" id="{F8067DE6-0318-A6B0-D4F2-4ADA6311C508}"/>
              </a:ext>
            </a:extLst>
          </p:cNvPr>
          <p:cNvPicPr>
            <a:picLocks noChangeAspect="1"/>
          </p:cNvPicPr>
          <p:nvPr/>
        </p:nvPicPr>
        <p:blipFill rotWithShape="1">
          <a:blip r:embed="rId3"/>
          <a:srcRect l="33454" r="36143"/>
          <a:stretch/>
        </p:blipFill>
        <p:spPr>
          <a:xfrm>
            <a:off x="1875601" y="1068984"/>
            <a:ext cx="1591200" cy="3005532"/>
          </a:xfrm>
          <a:prstGeom prst="rect">
            <a:avLst/>
          </a:prstGeom>
        </p:spPr>
      </p:pic>
      <p:pic>
        <p:nvPicPr>
          <p:cNvPr id="7" name="Picture 6">
            <a:extLst>
              <a:ext uri="{FF2B5EF4-FFF2-40B4-BE49-F238E27FC236}">
                <a16:creationId xmlns:a16="http://schemas.microsoft.com/office/drawing/2014/main" id="{AB2DE5D7-C75A-B55E-F51C-8B9130D9A4E7}"/>
              </a:ext>
            </a:extLst>
          </p:cNvPr>
          <p:cNvPicPr>
            <a:picLocks noChangeAspect="1"/>
          </p:cNvPicPr>
          <p:nvPr/>
        </p:nvPicPr>
        <p:blipFill rotWithShape="1">
          <a:blip r:embed="rId3"/>
          <a:srcRect l="62894" t="42728" r="33942" b="49606"/>
          <a:stretch/>
        </p:blipFill>
        <p:spPr>
          <a:xfrm>
            <a:off x="1548720" y="2362660"/>
            <a:ext cx="165600" cy="230400"/>
          </a:xfrm>
          <a:prstGeom prst="rect">
            <a:avLst/>
          </a:prstGeom>
        </p:spPr>
      </p:pic>
      <p:pic>
        <p:nvPicPr>
          <p:cNvPr id="9" name="Picture 8">
            <a:extLst>
              <a:ext uri="{FF2B5EF4-FFF2-40B4-BE49-F238E27FC236}">
                <a16:creationId xmlns:a16="http://schemas.microsoft.com/office/drawing/2014/main" id="{531789DF-E9EE-16D5-C155-7423D2BFF051}"/>
              </a:ext>
            </a:extLst>
          </p:cNvPr>
          <p:cNvPicPr>
            <a:picLocks noChangeAspect="1"/>
          </p:cNvPicPr>
          <p:nvPr/>
        </p:nvPicPr>
        <p:blipFill rotWithShape="1">
          <a:blip r:embed="rId3"/>
          <a:srcRect l="62894" t="42728" r="33942" b="49606"/>
          <a:stretch/>
        </p:blipFill>
        <p:spPr>
          <a:xfrm rot="10800000">
            <a:off x="3301201" y="2355460"/>
            <a:ext cx="165600" cy="230400"/>
          </a:xfrm>
          <a:prstGeom prst="rect">
            <a:avLst/>
          </a:prstGeom>
        </p:spPr>
      </p:pic>
      <p:pic>
        <p:nvPicPr>
          <p:cNvPr id="13" name="Picture 12">
            <a:extLst>
              <a:ext uri="{FF2B5EF4-FFF2-40B4-BE49-F238E27FC236}">
                <a16:creationId xmlns:a16="http://schemas.microsoft.com/office/drawing/2014/main" id="{E7D59421-697E-4D0C-ABFD-55EC5A55ABF5}"/>
              </a:ext>
            </a:extLst>
          </p:cNvPr>
          <p:cNvPicPr>
            <a:picLocks noChangeAspect="1"/>
          </p:cNvPicPr>
          <p:nvPr/>
        </p:nvPicPr>
        <p:blipFill rotWithShape="1">
          <a:blip r:embed="rId3"/>
          <a:srcRect l="66845" r="1435"/>
          <a:stretch/>
        </p:blipFill>
        <p:spPr>
          <a:xfrm>
            <a:off x="3562201" y="1077582"/>
            <a:ext cx="1650599" cy="2988335"/>
          </a:xfrm>
          <a:prstGeom prst="rect">
            <a:avLst/>
          </a:prstGeom>
        </p:spPr>
      </p:pic>
      <p:sp>
        <p:nvSpPr>
          <p:cNvPr id="14" name="Google Shape;395;p51">
            <a:extLst>
              <a:ext uri="{FF2B5EF4-FFF2-40B4-BE49-F238E27FC236}">
                <a16:creationId xmlns:a16="http://schemas.microsoft.com/office/drawing/2014/main" id="{48D13E9A-3431-D15B-C646-190DD3132CA0}"/>
              </a:ext>
            </a:extLst>
          </p:cNvPr>
          <p:cNvSpPr txBox="1">
            <a:spLocks noGrp="1"/>
          </p:cNvSpPr>
          <p:nvPr>
            <p:ph type="title"/>
          </p:nvPr>
        </p:nvSpPr>
        <p:spPr>
          <a:xfrm>
            <a:off x="711250" y="135328"/>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lt1"/>
                </a:solidFill>
              </a:rPr>
              <a:t>Design mock-up : solution 3 - MOBILE</a:t>
            </a:r>
            <a:endParaRPr>
              <a:solidFill>
                <a:schemeClr val="lt1"/>
              </a:solidFill>
            </a:endParaRPr>
          </a:p>
        </p:txBody>
      </p:sp>
      <p:grpSp>
        <p:nvGrpSpPr>
          <p:cNvPr id="15" name="Google Shape;404;p51">
            <a:extLst>
              <a:ext uri="{FF2B5EF4-FFF2-40B4-BE49-F238E27FC236}">
                <a16:creationId xmlns:a16="http://schemas.microsoft.com/office/drawing/2014/main" id="{E3B2F83A-5D58-4160-EA00-A9B110BF9E15}"/>
              </a:ext>
            </a:extLst>
          </p:cNvPr>
          <p:cNvGrpSpPr/>
          <p:nvPr/>
        </p:nvGrpSpPr>
        <p:grpSpPr>
          <a:xfrm>
            <a:off x="704400" y="685428"/>
            <a:ext cx="7717800" cy="114325"/>
            <a:chOff x="208025" y="3106700"/>
            <a:chExt cx="7717800" cy="114325"/>
          </a:xfrm>
        </p:grpSpPr>
        <p:sp>
          <p:nvSpPr>
            <p:cNvPr id="16" name="Google Shape;405;p51">
              <a:extLst>
                <a:ext uri="{FF2B5EF4-FFF2-40B4-BE49-F238E27FC236}">
                  <a16:creationId xmlns:a16="http://schemas.microsoft.com/office/drawing/2014/main" id="{1ED57236-8ED2-7D05-D6F7-6B8EF92487EC}"/>
                </a:ext>
              </a:extLst>
            </p:cNvPr>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6;p51">
              <a:extLst>
                <a:ext uri="{FF2B5EF4-FFF2-40B4-BE49-F238E27FC236}">
                  <a16:creationId xmlns:a16="http://schemas.microsoft.com/office/drawing/2014/main" id="{3138CCAB-E433-55A9-55F4-E9437F00C683}"/>
                </a:ext>
              </a:extLst>
            </p:cNvPr>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236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9"/>
          <p:cNvSpPr txBox="1">
            <a:spLocks noGrp="1"/>
          </p:cNvSpPr>
          <p:nvPr>
            <p:ph type="title"/>
          </p:nvPr>
        </p:nvSpPr>
        <p:spPr>
          <a:xfrm>
            <a:off x="1214600" y="1666800"/>
            <a:ext cx="6714900" cy="189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err="1">
                <a:solidFill>
                  <a:schemeClr val="lt1"/>
                </a:solidFill>
              </a:rPr>
              <a:t>darkmode</a:t>
            </a:r>
            <a:endParaRPr>
              <a:solidFill>
                <a:schemeClr val="lt1"/>
              </a:solidFill>
            </a:endParaRPr>
          </a:p>
        </p:txBody>
      </p:sp>
      <p:grpSp>
        <p:nvGrpSpPr>
          <p:cNvPr id="572" name="Google Shape;572;p59"/>
          <p:cNvGrpSpPr/>
          <p:nvPr/>
        </p:nvGrpSpPr>
        <p:grpSpPr>
          <a:xfrm>
            <a:off x="1873000" y="3203800"/>
            <a:ext cx="5375175" cy="114300"/>
            <a:chOff x="2550650" y="3106700"/>
            <a:chExt cx="5375175" cy="114300"/>
          </a:xfrm>
        </p:grpSpPr>
        <p:sp>
          <p:nvSpPr>
            <p:cNvPr id="573" name="Google Shape;573;p59"/>
            <p:cNvSpPr/>
            <p:nvPr/>
          </p:nvSpPr>
          <p:spPr>
            <a:xfrm>
              <a:off x="2550650" y="3106700"/>
              <a:ext cx="52008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9"/>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21760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114B42D7-463B-F739-ADDA-07A8C0587DD5}"/>
              </a:ext>
            </a:extLst>
          </p:cNvPr>
          <p:cNvGrpSpPr/>
          <p:nvPr/>
        </p:nvGrpSpPr>
        <p:grpSpPr>
          <a:xfrm>
            <a:off x="292493" y="1333223"/>
            <a:ext cx="6979507" cy="3317977"/>
            <a:chOff x="1041293" y="1326023"/>
            <a:chExt cx="7061414" cy="3325177"/>
          </a:xfrm>
        </p:grpSpPr>
        <p:sp>
          <p:nvSpPr>
            <p:cNvPr id="6" name="Rectangle 5">
              <a:extLst>
                <a:ext uri="{FF2B5EF4-FFF2-40B4-BE49-F238E27FC236}">
                  <a16:creationId xmlns:a16="http://schemas.microsoft.com/office/drawing/2014/main" id="{FED64B59-28CC-72AD-44BC-6A83B8FBC766}"/>
                </a:ext>
              </a:extLst>
            </p:cNvPr>
            <p:cNvSpPr/>
            <p:nvPr/>
          </p:nvSpPr>
          <p:spPr>
            <a:xfrm>
              <a:off x="1041293" y="1326023"/>
              <a:ext cx="7061414" cy="332517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5B40900C-8D42-D05F-3C27-348A8E64F32F}"/>
                </a:ext>
              </a:extLst>
            </p:cNvPr>
            <p:cNvPicPr>
              <a:picLocks noChangeAspect="1"/>
            </p:cNvPicPr>
            <p:nvPr/>
          </p:nvPicPr>
          <p:blipFill rotWithShape="1">
            <a:blip r:embed="rId3"/>
            <a:srcRect b="80332"/>
            <a:stretch/>
          </p:blipFill>
          <p:spPr>
            <a:xfrm>
              <a:off x="1041293" y="1326023"/>
              <a:ext cx="7061414" cy="653977"/>
            </a:xfrm>
            <a:prstGeom prst="rect">
              <a:avLst/>
            </a:prstGeom>
          </p:spPr>
        </p:pic>
        <p:pic>
          <p:nvPicPr>
            <p:cNvPr id="10" name="Picture 9">
              <a:extLst>
                <a:ext uri="{FF2B5EF4-FFF2-40B4-BE49-F238E27FC236}">
                  <a16:creationId xmlns:a16="http://schemas.microsoft.com/office/drawing/2014/main" id="{94F01786-F631-B661-5842-18B54DE1B73C}"/>
                </a:ext>
              </a:extLst>
            </p:cNvPr>
            <p:cNvPicPr>
              <a:picLocks noChangeAspect="1"/>
            </p:cNvPicPr>
            <p:nvPr/>
          </p:nvPicPr>
          <p:blipFill rotWithShape="1">
            <a:blip r:embed="rId3"/>
            <a:srcRect l="2894" t="25080" r="35623" b="36594"/>
            <a:stretch/>
          </p:blipFill>
          <p:spPr>
            <a:xfrm>
              <a:off x="1245600" y="2160000"/>
              <a:ext cx="4341600" cy="1274400"/>
            </a:xfrm>
            <a:prstGeom prst="rect">
              <a:avLst/>
            </a:prstGeom>
          </p:spPr>
        </p:pic>
        <p:pic>
          <p:nvPicPr>
            <p:cNvPr id="14" name="Picture 13">
              <a:extLst>
                <a:ext uri="{FF2B5EF4-FFF2-40B4-BE49-F238E27FC236}">
                  <a16:creationId xmlns:a16="http://schemas.microsoft.com/office/drawing/2014/main" id="{6F3D4FBB-AEEE-F927-86CD-948598577DFB}"/>
                </a:ext>
              </a:extLst>
            </p:cNvPr>
            <p:cNvPicPr>
              <a:picLocks noChangeAspect="1"/>
            </p:cNvPicPr>
            <p:nvPr/>
          </p:nvPicPr>
          <p:blipFill rotWithShape="1">
            <a:blip r:embed="rId3"/>
            <a:srcRect l="65294" t="25081" r="4219" b="56947"/>
            <a:stretch/>
          </p:blipFill>
          <p:spPr>
            <a:xfrm>
              <a:off x="5651999" y="2160001"/>
              <a:ext cx="2152801" cy="597599"/>
            </a:xfrm>
            <a:prstGeom prst="rect">
              <a:avLst/>
            </a:prstGeom>
          </p:spPr>
        </p:pic>
        <p:pic>
          <p:nvPicPr>
            <p:cNvPr id="17" name="Picture 16">
              <a:extLst>
                <a:ext uri="{FF2B5EF4-FFF2-40B4-BE49-F238E27FC236}">
                  <a16:creationId xmlns:a16="http://schemas.microsoft.com/office/drawing/2014/main" id="{7CF0D31F-A2CC-B7E9-2843-036271FBD07D}"/>
                </a:ext>
              </a:extLst>
            </p:cNvPr>
            <p:cNvPicPr>
              <a:picLocks noChangeAspect="1"/>
            </p:cNvPicPr>
            <p:nvPr/>
          </p:nvPicPr>
          <p:blipFill rotWithShape="1">
            <a:blip r:embed="rId3"/>
            <a:srcRect l="65379" t="46084" r="4134" b="37459"/>
            <a:stretch/>
          </p:blipFill>
          <p:spPr>
            <a:xfrm>
              <a:off x="5651998" y="2883601"/>
              <a:ext cx="2152801" cy="547199"/>
            </a:xfrm>
            <a:prstGeom prst="rect">
              <a:avLst/>
            </a:prstGeom>
          </p:spPr>
        </p:pic>
        <p:sp>
          <p:nvSpPr>
            <p:cNvPr id="20" name="Rectangle: Rounded Corners 19">
              <a:extLst>
                <a:ext uri="{FF2B5EF4-FFF2-40B4-BE49-F238E27FC236}">
                  <a16:creationId xmlns:a16="http://schemas.microsoft.com/office/drawing/2014/main" id="{30851C15-00ED-CB33-144D-78E68F914504}"/>
                </a:ext>
              </a:extLst>
            </p:cNvPr>
            <p:cNvSpPr/>
            <p:nvPr/>
          </p:nvSpPr>
          <p:spPr>
            <a:xfrm>
              <a:off x="1358323" y="3531599"/>
              <a:ext cx="345600" cy="302400"/>
            </a:xfrm>
            <a:prstGeom prst="roundRect">
              <a:avLst>
                <a:gd name="adj" fmla="val 2381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7" name="Picture 26">
              <a:extLst>
                <a:ext uri="{FF2B5EF4-FFF2-40B4-BE49-F238E27FC236}">
                  <a16:creationId xmlns:a16="http://schemas.microsoft.com/office/drawing/2014/main" id="{278D12AD-6AA7-38DB-B89D-B2D9A6C199BC}"/>
                </a:ext>
              </a:extLst>
            </p:cNvPr>
            <p:cNvPicPr>
              <a:picLocks noChangeAspect="1"/>
            </p:cNvPicPr>
            <p:nvPr/>
          </p:nvPicPr>
          <p:blipFill rotWithShape="1">
            <a:blip r:embed="rId4"/>
            <a:srcRect l="2894" t="36259" r="4218" b="18702"/>
            <a:stretch/>
          </p:blipFill>
          <p:spPr>
            <a:xfrm>
              <a:off x="1245600" y="4030199"/>
              <a:ext cx="6559199" cy="424801"/>
            </a:xfrm>
            <a:prstGeom prst="roundRect">
              <a:avLst>
                <a:gd name="adj" fmla="val 50000"/>
              </a:avLst>
            </a:prstGeom>
          </p:spPr>
        </p:pic>
        <p:sp>
          <p:nvSpPr>
            <p:cNvPr id="30" name="Rectangle: Rounded Corners 29">
              <a:extLst>
                <a:ext uri="{FF2B5EF4-FFF2-40B4-BE49-F238E27FC236}">
                  <a16:creationId xmlns:a16="http://schemas.microsoft.com/office/drawing/2014/main" id="{EF87A236-B82A-35E5-D0D6-93851F6601C4}"/>
                </a:ext>
              </a:extLst>
            </p:cNvPr>
            <p:cNvSpPr/>
            <p:nvPr/>
          </p:nvSpPr>
          <p:spPr>
            <a:xfrm>
              <a:off x="2074800" y="3531600"/>
              <a:ext cx="345600" cy="302400"/>
            </a:xfrm>
            <a:prstGeom prst="roundRect">
              <a:avLst>
                <a:gd name="adj" fmla="val 2381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Rounded Corners 31">
              <a:extLst>
                <a:ext uri="{FF2B5EF4-FFF2-40B4-BE49-F238E27FC236}">
                  <a16:creationId xmlns:a16="http://schemas.microsoft.com/office/drawing/2014/main" id="{72626698-690E-0596-8D57-9687CDD1F201}"/>
                </a:ext>
              </a:extLst>
            </p:cNvPr>
            <p:cNvSpPr/>
            <p:nvPr/>
          </p:nvSpPr>
          <p:spPr>
            <a:xfrm>
              <a:off x="2774400" y="3531599"/>
              <a:ext cx="345600" cy="302400"/>
            </a:xfrm>
            <a:prstGeom prst="roundRect">
              <a:avLst>
                <a:gd name="adj" fmla="val 2381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Rounded Corners 33">
              <a:extLst>
                <a:ext uri="{FF2B5EF4-FFF2-40B4-BE49-F238E27FC236}">
                  <a16:creationId xmlns:a16="http://schemas.microsoft.com/office/drawing/2014/main" id="{80B4501B-A10D-E5B7-466B-0468CC6E69E1}"/>
                </a:ext>
              </a:extLst>
            </p:cNvPr>
            <p:cNvSpPr/>
            <p:nvPr/>
          </p:nvSpPr>
          <p:spPr>
            <a:xfrm>
              <a:off x="3491399" y="3531599"/>
              <a:ext cx="345600" cy="302400"/>
            </a:xfrm>
            <a:prstGeom prst="roundRect">
              <a:avLst>
                <a:gd name="adj" fmla="val 2381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Rounded Corners 35">
              <a:extLst>
                <a:ext uri="{FF2B5EF4-FFF2-40B4-BE49-F238E27FC236}">
                  <a16:creationId xmlns:a16="http://schemas.microsoft.com/office/drawing/2014/main" id="{EBE18B55-39FC-99CF-DF30-EF17754AFB5E}"/>
                </a:ext>
              </a:extLst>
            </p:cNvPr>
            <p:cNvSpPr/>
            <p:nvPr/>
          </p:nvSpPr>
          <p:spPr>
            <a:xfrm>
              <a:off x="4218753" y="3531599"/>
              <a:ext cx="345600" cy="302400"/>
            </a:xfrm>
            <a:prstGeom prst="roundRect">
              <a:avLst>
                <a:gd name="adj" fmla="val 2381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ectangle: Rounded Corners 37">
              <a:extLst>
                <a:ext uri="{FF2B5EF4-FFF2-40B4-BE49-F238E27FC236}">
                  <a16:creationId xmlns:a16="http://schemas.microsoft.com/office/drawing/2014/main" id="{B0BFFA08-C49D-BB16-F6D5-C1D432435CEB}"/>
                </a:ext>
              </a:extLst>
            </p:cNvPr>
            <p:cNvSpPr/>
            <p:nvPr/>
          </p:nvSpPr>
          <p:spPr>
            <a:xfrm>
              <a:off x="4980895" y="3531599"/>
              <a:ext cx="345600" cy="302400"/>
            </a:xfrm>
            <a:prstGeom prst="roundRect">
              <a:avLst>
                <a:gd name="adj" fmla="val 2381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Rounded Corners 39">
              <a:extLst>
                <a:ext uri="{FF2B5EF4-FFF2-40B4-BE49-F238E27FC236}">
                  <a16:creationId xmlns:a16="http://schemas.microsoft.com/office/drawing/2014/main" id="{6864E5BC-49F4-FFC0-8E6F-BDE20CE11F15}"/>
                </a:ext>
              </a:extLst>
            </p:cNvPr>
            <p:cNvSpPr/>
            <p:nvPr/>
          </p:nvSpPr>
          <p:spPr>
            <a:xfrm>
              <a:off x="5716048" y="3531599"/>
              <a:ext cx="345600" cy="302400"/>
            </a:xfrm>
            <a:prstGeom prst="roundRect">
              <a:avLst>
                <a:gd name="adj" fmla="val 2381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Rectangle: Rounded Corners 41">
              <a:extLst>
                <a:ext uri="{FF2B5EF4-FFF2-40B4-BE49-F238E27FC236}">
                  <a16:creationId xmlns:a16="http://schemas.microsoft.com/office/drawing/2014/main" id="{3D5C327B-DF28-19B0-F4F0-287D02609B42}"/>
                </a:ext>
              </a:extLst>
            </p:cNvPr>
            <p:cNvSpPr/>
            <p:nvPr/>
          </p:nvSpPr>
          <p:spPr>
            <a:xfrm>
              <a:off x="6527407" y="3535199"/>
              <a:ext cx="345600" cy="302400"/>
            </a:xfrm>
            <a:prstGeom prst="roundRect">
              <a:avLst>
                <a:gd name="adj" fmla="val 2381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Rectangle: Rounded Corners 43">
              <a:extLst>
                <a:ext uri="{FF2B5EF4-FFF2-40B4-BE49-F238E27FC236}">
                  <a16:creationId xmlns:a16="http://schemas.microsoft.com/office/drawing/2014/main" id="{DC222EB9-FB74-0BAC-DAA3-C97CC81751F0}"/>
                </a:ext>
              </a:extLst>
            </p:cNvPr>
            <p:cNvSpPr/>
            <p:nvPr/>
          </p:nvSpPr>
          <p:spPr>
            <a:xfrm>
              <a:off x="7333201" y="3553200"/>
              <a:ext cx="345600" cy="302400"/>
            </a:xfrm>
            <a:prstGeom prst="roundRect">
              <a:avLst>
                <a:gd name="adj" fmla="val 2381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6" name="Google Shape;395;p51">
            <a:extLst>
              <a:ext uri="{FF2B5EF4-FFF2-40B4-BE49-F238E27FC236}">
                <a16:creationId xmlns:a16="http://schemas.microsoft.com/office/drawing/2014/main" id="{7E6B0845-9048-030F-779B-11F6BC77007B}"/>
              </a:ext>
            </a:extLst>
          </p:cNvPr>
          <p:cNvSpPr txBox="1">
            <a:spLocks/>
          </p:cNvSpPr>
          <p:nvPr/>
        </p:nvSpPr>
        <p:spPr>
          <a:xfrm>
            <a:off x="673199" y="325088"/>
            <a:ext cx="7704000" cy="477600"/>
          </a:xfrm>
          <a:prstGeom prst="rect">
            <a:avLst/>
          </a:prstGeom>
          <a:solidFill>
            <a:srgbClr val="000000">
              <a:alpha val="6759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solidFill>
                  <a:schemeClr val="lt1"/>
                </a:solidFill>
              </a:rPr>
              <a:t>Design mock-up: solution 4 - DESKTOP</a:t>
            </a:r>
          </a:p>
        </p:txBody>
      </p:sp>
      <p:grpSp>
        <p:nvGrpSpPr>
          <p:cNvPr id="47" name="Google Shape;404;p51">
            <a:extLst>
              <a:ext uri="{FF2B5EF4-FFF2-40B4-BE49-F238E27FC236}">
                <a16:creationId xmlns:a16="http://schemas.microsoft.com/office/drawing/2014/main" id="{D10B029C-03C7-8BC4-D878-CA64045EF500}"/>
              </a:ext>
            </a:extLst>
          </p:cNvPr>
          <p:cNvGrpSpPr/>
          <p:nvPr/>
        </p:nvGrpSpPr>
        <p:grpSpPr>
          <a:xfrm>
            <a:off x="666349" y="875188"/>
            <a:ext cx="7717800" cy="114325"/>
            <a:chOff x="208025" y="3106700"/>
            <a:chExt cx="7717800" cy="114325"/>
          </a:xfrm>
        </p:grpSpPr>
        <p:sp>
          <p:nvSpPr>
            <p:cNvPr id="48" name="Google Shape;405;p51">
              <a:extLst>
                <a:ext uri="{FF2B5EF4-FFF2-40B4-BE49-F238E27FC236}">
                  <a16:creationId xmlns:a16="http://schemas.microsoft.com/office/drawing/2014/main" id="{20D98E81-F669-6118-3477-75A2935E44D6}"/>
                </a:ext>
              </a:extLst>
            </p:cNvPr>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6;p51">
              <a:extLst>
                <a:ext uri="{FF2B5EF4-FFF2-40B4-BE49-F238E27FC236}">
                  <a16:creationId xmlns:a16="http://schemas.microsoft.com/office/drawing/2014/main" id="{517C4BEF-0A9F-70F1-8829-5323269564AA}"/>
                </a:ext>
              </a:extLst>
            </p:cNvPr>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Rectangle 53">
            <a:extLst>
              <a:ext uri="{FF2B5EF4-FFF2-40B4-BE49-F238E27FC236}">
                <a16:creationId xmlns:a16="http://schemas.microsoft.com/office/drawing/2014/main" id="{3F7A099B-0F4D-0C4F-E00C-C3A27F40F9DA}"/>
              </a:ext>
            </a:extLst>
          </p:cNvPr>
          <p:cNvSpPr/>
          <p:nvPr/>
        </p:nvSpPr>
        <p:spPr>
          <a:xfrm>
            <a:off x="7467086" y="2230165"/>
            <a:ext cx="1426586" cy="1524092"/>
          </a:xfrm>
          <a:prstGeom prst="rect">
            <a:avLst/>
          </a:prstGeom>
          <a:solidFill>
            <a:srgbClr val="13082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a:extLst>
              <a:ext uri="{FF2B5EF4-FFF2-40B4-BE49-F238E27FC236}">
                <a16:creationId xmlns:a16="http://schemas.microsoft.com/office/drawing/2014/main" id="{550050AE-76C0-B708-8E73-A0A2C05653F1}"/>
              </a:ext>
            </a:extLst>
          </p:cNvPr>
          <p:cNvSpPr txBox="1"/>
          <p:nvPr/>
        </p:nvSpPr>
        <p:spPr>
          <a:xfrm>
            <a:off x="7567032" y="2622879"/>
            <a:ext cx="1226693" cy="738664"/>
          </a:xfrm>
          <a:prstGeom prst="rect">
            <a:avLst/>
          </a:prstGeom>
          <a:noFill/>
        </p:spPr>
        <p:txBody>
          <a:bodyPr wrap="square" rtlCol="0">
            <a:spAutoFit/>
          </a:bodyPr>
          <a:lstStyle/>
          <a:p>
            <a:r>
              <a:rPr lang="en-SG">
                <a:solidFill>
                  <a:schemeClr val="tx1">
                    <a:lumMod val="95000"/>
                  </a:schemeClr>
                </a:solidFill>
              </a:rPr>
              <a:t>Dark mode enabled for desktop</a:t>
            </a:r>
          </a:p>
        </p:txBody>
      </p:sp>
    </p:spTree>
    <p:extLst>
      <p:ext uri="{BB962C8B-B14F-4D97-AF65-F5344CB8AC3E}">
        <p14:creationId xmlns:p14="http://schemas.microsoft.com/office/powerpoint/2010/main" val="3144290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D64B59-28CC-72AD-44BC-6A83B8FBC766}"/>
              </a:ext>
            </a:extLst>
          </p:cNvPr>
          <p:cNvSpPr/>
          <p:nvPr/>
        </p:nvSpPr>
        <p:spPr>
          <a:xfrm>
            <a:off x="3528074" y="1050406"/>
            <a:ext cx="1792728" cy="38810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096105E4-BA54-6026-23DC-768DEE0FAFFE}"/>
              </a:ext>
            </a:extLst>
          </p:cNvPr>
          <p:cNvPicPr>
            <a:picLocks noChangeAspect="1"/>
          </p:cNvPicPr>
          <p:nvPr/>
        </p:nvPicPr>
        <p:blipFill rotWithShape="1">
          <a:blip r:embed="rId3"/>
          <a:srcRect t="90137"/>
          <a:stretch/>
        </p:blipFill>
        <p:spPr>
          <a:xfrm>
            <a:off x="3528074" y="4548692"/>
            <a:ext cx="1792728" cy="382800"/>
          </a:xfrm>
          <a:prstGeom prst="rect">
            <a:avLst/>
          </a:prstGeom>
        </p:spPr>
      </p:pic>
      <p:pic>
        <p:nvPicPr>
          <p:cNvPr id="9" name="Picture 8">
            <a:extLst>
              <a:ext uri="{FF2B5EF4-FFF2-40B4-BE49-F238E27FC236}">
                <a16:creationId xmlns:a16="http://schemas.microsoft.com/office/drawing/2014/main" id="{C8CD2C0A-38F8-B75F-3ECB-C9C7E695A8B8}"/>
              </a:ext>
            </a:extLst>
          </p:cNvPr>
          <p:cNvPicPr>
            <a:picLocks noChangeAspect="1"/>
          </p:cNvPicPr>
          <p:nvPr/>
        </p:nvPicPr>
        <p:blipFill rotWithShape="1">
          <a:blip r:embed="rId3"/>
          <a:srcRect l="50935" t="56242" r="1673" b="10736"/>
          <a:stretch/>
        </p:blipFill>
        <p:spPr>
          <a:xfrm>
            <a:off x="4480330" y="3166446"/>
            <a:ext cx="795561" cy="1200083"/>
          </a:xfrm>
          <a:prstGeom prst="rect">
            <a:avLst/>
          </a:prstGeom>
        </p:spPr>
      </p:pic>
      <p:pic>
        <p:nvPicPr>
          <p:cNvPr id="15" name="Picture 14">
            <a:extLst>
              <a:ext uri="{FF2B5EF4-FFF2-40B4-BE49-F238E27FC236}">
                <a16:creationId xmlns:a16="http://schemas.microsoft.com/office/drawing/2014/main" id="{76A2568D-2EBF-9770-1F0D-6179807611A3}"/>
              </a:ext>
            </a:extLst>
          </p:cNvPr>
          <p:cNvPicPr>
            <a:picLocks noChangeAspect="1"/>
          </p:cNvPicPr>
          <p:nvPr/>
        </p:nvPicPr>
        <p:blipFill rotWithShape="1">
          <a:blip r:embed="rId3"/>
          <a:srcRect l="50935" t="56242" r="1673" b="10736"/>
          <a:stretch/>
        </p:blipFill>
        <p:spPr>
          <a:xfrm>
            <a:off x="3606422" y="3166445"/>
            <a:ext cx="795561" cy="1200083"/>
          </a:xfrm>
          <a:prstGeom prst="rect">
            <a:avLst/>
          </a:prstGeom>
        </p:spPr>
      </p:pic>
      <p:pic>
        <p:nvPicPr>
          <p:cNvPr id="18" name="Picture 17">
            <a:extLst>
              <a:ext uri="{FF2B5EF4-FFF2-40B4-BE49-F238E27FC236}">
                <a16:creationId xmlns:a16="http://schemas.microsoft.com/office/drawing/2014/main" id="{3E12311F-36E0-F6EB-77F7-B8B420866FC1}"/>
              </a:ext>
            </a:extLst>
          </p:cNvPr>
          <p:cNvPicPr>
            <a:picLocks noChangeAspect="1"/>
          </p:cNvPicPr>
          <p:nvPr/>
        </p:nvPicPr>
        <p:blipFill rotWithShape="1">
          <a:blip r:embed="rId3"/>
          <a:srcRect l="50935" t="56242" r="1673" b="10736"/>
          <a:stretch/>
        </p:blipFill>
        <p:spPr>
          <a:xfrm>
            <a:off x="3606422" y="1875280"/>
            <a:ext cx="795561" cy="1200083"/>
          </a:xfrm>
          <a:prstGeom prst="rect">
            <a:avLst/>
          </a:prstGeom>
        </p:spPr>
      </p:pic>
      <p:pic>
        <p:nvPicPr>
          <p:cNvPr id="21" name="Picture 20">
            <a:extLst>
              <a:ext uri="{FF2B5EF4-FFF2-40B4-BE49-F238E27FC236}">
                <a16:creationId xmlns:a16="http://schemas.microsoft.com/office/drawing/2014/main" id="{DC6B3659-F12E-FF9F-66EB-45C7D6C0F653}"/>
              </a:ext>
            </a:extLst>
          </p:cNvPr>
          <p:cNvPicPr>
            <a:picLocks noChangeAspect="1"/>
          </p:cNvPicPr>
          <p:nvPr/>
        </p:nvPicPr>
        <p:blipFill rotWithShape="1">
          <a:blip r:embed="rId3"/>
          <a:srcRect l="50935" t="56242" r="1673" b="10736"/>
          <a:stretch/>
        </p:blipFill>
        <p:spPr>
          <a:xfrm>
            <a:off x="4480330" y="1875280"/>
            <a:ext cx="795561" cy="1200083"/>
          </a:xfrm>
          <a:prstGeom prst="rect">
            <a:avLst/>
          </a:prstGeom>
        </p:spPr>
      </p:pic>
      <p:pic>
        <p:nvPicPr>
          <p:cNvPr id="23" name="Picture 22">
            <a:extLst>
              <a:ext uri="{FF2B5EF4-FFF2-40B4-BE49-F238E27FC236}">
                <a16:creationId xmlns:a16="http://schemas.microsoft.com/office/drawing/2014/main" id="{856764DC-B07B-3B6C-03D7-CF9D97A22A44}"/>
              </a:ext>
            </a:extLst>
          </p:cNvPr>
          <p:cNvPicPr>
            <a:picLocks noChangeAspect="1"/>
          </p:cNvPicPr>
          <p:nvPr/>
        </p:nvPicPr>
        <p:blipFill rotWithShape="1">
          <a:blip r:embed="rId4"/>
          <a:srcRect t="12623" b="78746"/>
          <a:stretch/>
        </p:blipFill>
        <p:spPr>
          <a:xfrm>
            <a:off x="3578475" y="1476869"/>
            <a:ext cx="1691926" cy="316152"/>
          </a:xfrm>
          <a:prstGeom prst="rect">
            <a:avLst/>
          </a:prstGeom>
        </p:spPr>
      </p:pic>
      <p:pic>
        <p:nvPicPr>
          <p:cNvPr id="25" name="Picture 24">
            <a:extLst>
              <a:ext uri="{FF2B5EF4-FFF2-40B4-BE49-F238E27FC236}">
                <a16:creationId xmlns:a16="http://schemas.microsoft.com/office/drawing/2014/main" id="{0CEF76B0-CA96-75B6-297B-D030CECDE938}"/>
              </a:ext>
            </a:extLst>
          </p:cNvPr>
          <p:cNvPicPr>
            <a:picLocks noChangeAspect="1"/>
          </p:cNvPicPr>
          <p:nvPr/>
        </p:nvPicPr>
        <p:blipFill rotWithShape="1">
          <a:blip r:embed="rId4"/>
          <a:srcRect l="4024" t="6889" r="22669" b="89382"/>
          <a:stretch/>
        </p:blipFill>
        <p:spPr>
          <a:xfrm>
            <a:off x="3578475" y="1222562"/>
            <a:ext cx="1310400" cy="144286"/>
          </a:xfrm>
          <a:prstGeom prst="rect">
            <a:avLst/>
          </a:prstGeom>
        </p:spPr>
      </p:pic>
      <p:pic>
        <p:nvPicPr>
          <p:cNvPr id="28" name="Picture 27">
            <a:extLst>
              <a:ext uri="{FF2B5EF4-FFF2-40B4-BE49-F238E27FC236}">
                <a16:creationId xmlns:a16="http://schemas.microsoft.com/office/drawing/2014/main" id="{4716ECB4-DF9B-730D-849D-BBC745BC5B15}"/>
              </a:ext>
            </a:extLst>
          </p:cNvPr>
          <p:cNvPicPr>
            <a:picLocks noChangeAspect="1"/>
          </p:cNvPicPr>
          <p:nvPr/>
        </p:nvPicPr>
        <p:blipFill rotWithShape="1">
          <a:blip r:embed="rId4"/>
          <a:srcRect l="77333" t="5568" r="11632" b="87575"/>
          <a:stretch/>
        </p:blipFill>
        <p:spPr>
          <a:xfrm>
            <a:off x="4892938" y="1177024"/>
            <a:ext cx="197500" cy="265667"/>
          </a:xfrm>
          <a:prstGeom prst="rect">
            <a:avLst/>
          </a:prstGeom>
        </p:spPr>
      </p:pic>
      <p:pic>
        <p:nvPicPr>
          <p:cNvPr id="39" name="Picture 38">
            <a:extLst>
              <a:ext uri="{FF2B5EF4-FFF2-40B4-BE49-F238E27FC236}">
                <a16:creationId xmlns:a16="http://schemas.microsoft.com/office/drawing/2014/main" id="{915E3D06-0BDC-9A2A-540E-D6068737AC3F}"/>
              </a:ext>
            </a:extLst>
          </p:cNvPr>
          <p:cNvPicPr>
            <a:picLocks noChangeAspect="1"/>
          </p:cNvPicPr>
          <p:nvPr/>
        </p:nvPicPr>
        <p:blipFill rotWithShape="1">
          <a:blip r:embed="rId4"/>
          <a:srcRect l="87094" t="5568" b="87674"/>
          <a:stretch/>
        </p:blipFill>
        <p:spPr>
          <a:xfrm>
            <a:off x="5068212" y="1180824"/>
            <a:ext cx="230990" cy="261867"/>
          </a:xfrm>
          <a:prstGeom prst="rect">
            <a:avLst/>
          </a:prstGeom>
        </p:spPr>
      </p:pic>
      <p:sp>
        <p:nvSpPr>
          <p:cNvPr id="48" name="Google Shape;395;p51">
            <a:extLst>
              <a:ext uri="{FF2B5EF4-FFF2-40B4-BE49-F238E27FC236}">
                <a16:creationId xmlns:a16="http://schemas.microsoft.com/office/drawing/2014/main" id="{8D20B10A-5F99-E224-AD82-A8673ABCC36B}"/>
              </a:ext>
            </a:extLst>
          </p:cNvPr>
          <p:cNvSpPr txBox="1">
            <a:spLocks/>
          </p:cNvSpPr>
          <p:nvPr/>
        </p:nvSpPr>
        <p:spPr>
          <a:xfrm>
            <a:off x="720000" y="221040"/>
            <a:ext cx="7704000" cy="477600"/>
          </a:xfrm>
          <a:prstGeom prst="rect">
            <a:avLst/>
          </a:prstGeom>
          <a:solidFill>
            <a:srgbClr val="000000">
              <a:alpha val="6759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solidFill>
                  <a:schemeClr val="lt1"/>
                </a:solidFill>
              </a:rPr>
              <a:t>Design mock-up: solution 4 - MOBILE</a:t>
            </a:r>
          </a:p>
        </p:txBody>
      </p:sp>
      <p:grpSp>
        <p:nvGrpSpPr>
          <p:cNvPr id="49" name="Google Shape;404;p51">
            <a:extLst>
              <a:ext uri="{FF2B5EF4-FFF2-40B4-BE49-F238E27FC236}">
                <a16:creationId xmlns:a16="http://schemas.microsoft.com/office/drawing/2014/main" id="{CBEB0E7B-8D3F-E2F0-01D1-465FE5F4157F}"/>
              </a:ext>
            </a:extLst>
          </p:cNvPr>
          <p:cNvGrpSpPr/>
          <p:nvPr/>
        </p:nvGrpSpPr>
        <p:grpSpPr>
          <a:xfrm>
            <a:off x="720000" y="751498"/>
            <a:ext cx="7717800" cy="114325"/>
            <a:chOff x="208025" y="3106700"/>
            <a:chExt cx="7717800" cy="114325"/>
          </a:xfrm>
        </p:grpSpPr>
        <p:sp>
          <p:nvSpPr>
            <p:cNvPr id="50" name="Google Shape;405;p51">
              <a:extLst>
                <a:ext uri="{FF2B5EF4-FFF2-40B4-BE49-F238E27FC236}">
                  <a16:creationId xmlns:a16="http://schemas.microsoft.com/office/drawing/2014/main" id="{F965EF83-D23B-B8E3-02D1-07D3FF024EE4}"/>
                </a:ext>
              </a:extLst>
            </p:cNvPr>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6;p51">
              <a:extLst>
                <a:ext uri="{FF2B5EF4-FFF2-40B4-BE49-F238E27FC236}">
                  <a16:creationId xmlns:a16="http://schemas.microsoft.com/office/drawing/2014/main" id="{C58D60C3-BCE5-4E43-30BC-C488C81BE172}"/>
                </a:ext>
              </a:extLst>
            </p:cNvPr>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Rectangle 52">
            <a:extLst>
              <a:ext uri="{FF2B5EF4-FFF2-40B4-BE49-F238E27FC236}">
                <a16:creationId xmlns:a16="http://schemas.microsoft.com/office/drawing/2014/main" id="{375EDCF9-8348-FE70-F279-289DED8A09D1}"/>
              </a:ext>
            </a:extLst>
          </p:cNvPr>
          <p:cNvSpPr/>
          <p:nvPr/>
        </p:nvSpPr>
        <p:spPr>
          <a:xfrm>
            <a:off x="6228147" y="2093365"/>
            <a:ext cx="1426586" cy="1524092"/>
          </a:xfrm>
          <a:prstGeom prst="rect">
            <a:avLst/>
          </a:prstGeom>
          <a:solidFill>
            <a:srgbClr val="13082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TextBox 54">
            <a:extLst>
              <a:ext uri="{FF2B5EF4-FFF2-40B4-BE49-F238E27FC236}">
                <a16:creationId xmlns:a16="http://schemas.microsoft.com/office/drawing/2014/main" id="{5A05F281-DDB2-F964-EC67-C9C96D840E8E}"/>
              </a:ext>
            </a:extLst>
          </p:cNvPr>
          <p:cNvSpPr txBox="1"/>
          <p:nvPr/>
        </p:nvSpPr>
        <p:spPr>
          <a:xfrm>
            <a:off x="6328093" y="2486079"/>
            <a:ext cx="1226693" cy="738664"/>
          </a:xfrm>
          <a:prstGeom prst="rect">
            <a:avLst/>
          </a:prstGeom>
          <a:noFill/>
        </p:spPr>
        <p:txBody>
          <a:bodyPr wrap="square" rtlCol="0">
            <a:spAutoFit/>
          </a:bodyPr>
          <a:lstStyle/>
          <a:p>
            <a:r>
              <a:rPr lang="en-SG">
                <a:solidFill>
                  <a:schemeClr val="tx1">
                    <a:lumMod val="95000"/>
                  </a:schemeClr>
                </a:solidFill>
              </a:rPr>
              <a:t>Dark mode enabled for mobile</a:t>
            </a:r>
          </a:p>
        </p:txBody>
      </p:sp>
    </p:spTree>
    <p:extLst>
      <p:ext uri="{BB962C8B-B14F-4D97-AF65-F5344CB8AC3E}">
        <p14:creationId xmlns:p14="http://schemas.microsoft.com/office/powerpoint/2010/main" val="382392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title"/>
          </p:nvPr>
        </p:nvSpPr>
        <p:spPr>
          <a:xfrm>
            <a:off x="4399546" y="1923605"/>
            <a:ext cx="2422110" cy="9812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a:t>prototype</a:t>
            </a:r>
          </a:p>
        </p:txBody>
      </p:sp>
      <p:sp>
        <p:nvSpPr>
          <p:cNvPr id="278" name="Google Shape;278;p40"/>
          <p:cNvSpPr txBox="1">
            <a:spLocks noGrp="1"/>
          </p:cNvSpPr>
          <p:nvPr>
            <p:ph type="title" idx="2"/>
          </p:nvPr>
        </p:nvSpPr>
        <p:spPr>
          <a:xfrm>
            <a:off x="4879875" y="153482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279" name="Google Shape;279;p40"/>
          <p:cNvGrpSpPr/>
          <p:nvPr/>
        </p:nvGrpSpPr>
        <p:grpSpPr>
          <a:xfrm>
            <a:off x="4843351" y="2888976"/>
            <a:ext cx="1708788" cy="114325"/>
            <a:chOff x="6217037" y="3106700"/>
            <a:chExt cx="1708788" cy="114325"/>
          </a:xfrm>
        </p:grpSpPr>
        <p:sp>
          <p:nvSpPr>
            <p:cNvPr id="280" name="Google Shape;280;p40"/>
            <p:cNvSpPr/>
            <p:nvPr/>
          </p:nvSpPr>
          <p:spPr>
            <a:xfrm>
              <a:off x="6217037" y="3106725"/>
              <a:ext cx="1534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96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2" name="Rectangle 1">
            <a:extLst>
              <a:ext uri="{FF2B5EF4-FFF2-40B4-BE49-F238E27FC236}">
                <a16:creationId xmlns:a16="http://schemas.microsoft.com/office/drawing/2014/main" id="{7A7FE65A-1614-42A8-D662-97382FF81E06}"/>
              </a:ext>
            </a:extLst>
          </p:cNvPr>
          <p:cNvSpPr/>
          <p:nvPr/>
        </p:nvSpPr>
        <p:spPr>
          <a:xfrm>
            <a:off x="1456392" y="958982"/>
            <a:ext cx="6231216" cy="3340429"/>
          </a:xfrm>
          <a:prstGeom prst="rect">
            <a:avLst/>
          </a:prstGeom>
          <a:solidFill>
            <a:srgbClr val="1F0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0" name="Google Shape;300;p42"/>
          <p:cNvSpPr txBox="1">
            <a:spLocks noGrp="1"/>
          </p:cNvSpPr>
          <p:nvPr>
            <p:ph type="title"/>
          </p:nvPr>
        </p:nvSpPr>
        <p:spPr>
          <a:xfrm>
            <a:off x="2115300" y="958982"/>
            <a:ext cx="4752900" cy="55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a:solidFill>
                  <a:schemeClr val="lt1"/>
                </a:solidFill>
              </a:rPr>
              <a:t>PROBLEM DEFINITION</a:t>
            </a:r>
            <a:endParaRPr>
              <a:solidFill>
                <a:schemeClr val="lt1"/>
              </a:solidFill>
            </a:endParaRPr>
          </a:p>
        </p:txBody>
      </p:sp>
      <p:grpSp>
        <p:nvGrpSpPr>
          <p:cNvPr id="302" name="Google Shape;302;p42"/>
          <p:cNvGrpSpPr/>
          <p:nvPr/>
        </p:nvGrpSpPr>
        <p:grpSpPr>
          <a:xfrm>
            <a:off x="3169087" y="1510382"/>
            <a:ext cx="2645325" cy="114325"/>
            <a:chOff x="5280500" y="3106700"/>
            <a:chExt cx="2645325" cy="114325"/>
          </a:xfrm>
        </p:grpSpPr>
        <p:sp>
          <p:nvSpPr>
            <p:cNvPr id="303" name="Google Shape;303;p42"/>
            <p:cNvSpPr/>
            <p:nvPr/>
          </p:nvSpPr>
          <p:spPr>
            <a:xfrm>
              <a:off x="5280500" y="3106725"/>
              <a:ext cx="24711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2"/>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42"/>
          <p:cNvSpPr txBox="1">
            <a:spLocks noGrp="1"/>
          </p:cNvSpPr>
          <p:nvPr>
            <p:ph type="subTitle" idx="1"/>
          </p:nvPr>
        </p:nvSpPr>
        <p:spPr>
          <a:xfrm>
            <a:off x="1619241" y="1758134"/>
            <a:ext cx="5745018" cy="120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As Shopee Mall is an integral part of our business and to Shopee users, we are</a:t>
            </a:r>
          </a:p>
          <a:p>
            <a:pPr marL="0" lvl="0" indent="0" rtl="0">
              <a:spcBef>
                <a:spcPts val="0"/>
              </a:spcBef>
              <a:spcAft>
                <a:spcPts val="0"/>
              </a:spcAft>
              <a:buNone/>
            </a:pPr>
            <a:r>
              <a:rPr lang="en-US"/>
              <a:t>always committed to powering the next phase of growth for local brands and retailers,</a:t>
            </a:r>
          </a:p>
          <a:p>
            <a:pPr marL="0" lvl="0" indent="0" rtl="0">
              <a:spcBef>
                <a:spcPts val="0"/>
              </a:spcBef>
              <a:spcAft>
                <a:spcPts val="0"/>
              </a:spcAft>
              <a:buNone/>
            </a:pPr>
            <a:r>
              <a:rPr lang="en-US"/>
              <a:t>and uplifting the Shopee Mall experience. In light of the increasing need to provide a</a:t>
            </a:r>
          </a:p>
          <a:p>
            <a:pPr marL="0" lvl="0" indent="0" rtl="0">
              <a:spcBef>
                <a:spcPts val="0"/>
              </a:spcBef>
              <a:spcAft>
                <a:spcPts val="0"/>
              </a:spcAft>
              <a:buNone/>
            </a:pPr>
            <a:r>
              <a:rPr lang="en-US"/>
              <a:t>streamlined and engaging online shopping experience for our users, propose an</a:t>
            </a:r>
          </a:p>
          <a:p>
            <a:pPr marL="0" lvl="0" indent="0" rtl="0">
              <a:spcBef>
                <a:spcPts val="0"/>
              </a:spcBef>
              <a:spcAft>
                <a:spcPts val="0"/>
              </a:spcAft>
              <a:buNone/>
            </a:pPr>
            <a:r>
              <a:rPr lang="en-US"/>
              <a:t>innovative solution(s) to attract more</a:t>
            </a:r>
          </a:p>
          <a:p>
            <a:pPr marL="0" lvl="0" indent="0" rtl="0">
              <a:spcBef>
                <a:spcPts val="0"/>
              </a:spcBef>
              <a:spcAft>
                <a:spcPts val="0"/>
              </a:spcAft>
              <a:buNone/>
            </a:pPr>
            <a:r>
              <a:rPr lang="en-US"/>
              <a:t>users to Shopee Mall.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2"/>
          <p:cNvSpPr txBox="1">
            <a:spLocks noGrp="1"/>
          </p:cNvSpPr>
          <p:nvPr>
            <p:ph type="title"/>
          </p:nvPr>
        </p:nvSpPr>
        <p:spPr>
          <a:xfrm>
            <a:off x="1950275" y="1374300"/>
            <a:ext cx="5243400" cy="13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8000"/>
              <a:t>LEADERBOARD</a:t>
            </a:r>
            <a:endParaRPr sz="8000"/>
          </a:p>
        </p:txBody>
      </p:sp>
      <p:sp>
        <p:nvSpPr>
          <p:cNvPr id="412" name="Google Shape;412;p52"/>
          <p:cNvSpPr txBox="1">
            <a:spLocks noGrp="1"/>
          </p:cNvSpPr>
          <p:nvPr>
            <p:ph type="body" idx="1"/>
          </p:nvPr>
        </p:nvSpPr>
        <p:spPr>
          <a:xfrm>
            <a:off x="2143250" y="3131751"/>
            <a:ext cx="4857300" cy="38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SOULTION 1</a:t>
            </a:r>
            <a:endParaRPr/>
          </a:p>
        </p:txBody>
      </p:sp>
      <p:grpSp>
        <p:nvGrpSpPr>
          <p:cNvPr id="413" name="Google Shape;413;p52"/>
          <p:cNvGrpSpPr/>
          <p:nvPr/>
        </p:nvGrpSpPr>
        <p:grpSpPr>
          <a:xfrm>
            <a:off x="2145500" y="2763900"/>
            <a:ext cx="4857450" cy="114300"/>
            <a:chOff x="3068375" y="3106700"/>
            <a:chExt cx="4857450" cy="114300"/>
          </a:xfrm>
        </p:grpSpPr>
        <p:sp>
          <p:nvSpPr>
            <p:cNvPr id="414" name="Google Shape;414;p52"/>
            <p:cNvSpPr/>
            <p:nvPr/>
          </p:nvSpPr>
          <p:spPr>
            <a:xfrm>
              <a:off x="3068375" y="3106700"/>
              <a:ext cx="46833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2"/>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64768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586F6BC-342C-7C8B-57F0-E32854D05928}"/>
              </a:ext>
            </a:extLst>
          </p:cNvPr>
          <p:cNvSpPr/>
          <p:nvPr/>
        </p:nvSpPr>
        <p:spPr>
          <a:xfrm>
            <a:off x="2722648" y="1695235"/>
            <a:ext cx="3595953" cy="431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Rectangle 42">
            <a:extLst>
              <a:ext uri="{FF2B5EF4-FFF2-40B4-BE49-F238E27FC236}">
                <a16:creationId xmlns:a16="http://schemas.microsoft.com/office/drawing/2014/main" id="{12BC2830-B32F-ED48-B177-BAA23A01FC74}"/>
              </a:ext>
            </a:extLst>
          </p:cNvPr>
          <p:cNvSpPr/>
          <p:nvPr/>
        </p:nvSpPr>
        <p:spPr>
          <a:xfrm>
            <a:off x="2517163" y="154111"/>
            <a:ext cx="4006923" cy="4817778"/>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3">
                  <a:lumMod val="95000"/>
                </a:schemeClr>
              </a:solidFill>
            </a:endParaRPr>
          </a:p>
        </p:txBody>
      </p:sp>
      <p:sp>
        <p:nvSpPr>
          <p:cNvPr id="44" name="Rectangle 43">
            <a:extLst>
              <a:ext uri="{FF2B5EF4-FFF2-40B4-BE49-F238E27FC236}">
                <a16:creationId xmlns:a16="http://schemas.microsoft.com/office/drawing/2014/main" id="{A89DB581-C970-711B-D076-A7F383189139}"/>
              </a:ext>
            </a:extLst>
          </p:cNvPr>
          <p:cNvSpPr/>
          <p:nvPr/>
        </p:nvSpPr>
        <p:spPr>
          <a:xfrm>
            <a:off x="2517165" y="164387"/>
            <a:ext cx="4006921" cy="1011315"/>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TextBox 44">
            <a:extLst>
              <a:ext uri="{FF2B5EF4-FFF2-40B4-BE49-F238E27FC236}">
                <a16:creationId xmlns:a16="http://schemas.microsoft.com/office/drawing/2014/main" id="{AD51A74A-BFB2-CA1F-08D0-EBE44348CB2A}"/>
              </a:ext>
            </a:extLst>
          </p:cNvPr>
          <p:cNvSpPr txBox="1"/>
          <p:nvPr/>
        </p:nvSpPr>
        <p:spPr>
          <a:xfrm>
            <a:off x="3411016" y="328772"/>
            <a:ext cx="2075380" cy="353943"/>
          </a:xfrm>
          <a:prstGeom prst="rect">
            <a:avLst/>
          </a:prstGeom>
          <a:noFill/>
        </p:spPr>
        <p:txBody>
          <a:bodyPr wrap="square" rtlCol="0">
            <a:spAutoFit/>
          </a:bodyPr>
          <a:lstStyle/>
          <a:p>
            <a:r>
              <a:rPr lang="en-SG" sz="1700" b="1">
                <a:solidFill>
                  <a:schemeClr val="tx1"/>
                </a:solidFill>
              </a:rPr>
              <a:t>LEADER BOARD</a:t>
            </a:r>
          </a:p>
        </p:txBody>
      </p:sp>
      <p:sp>
        <p:nvSpPr>
          <p:cNvPr id="46" name="Rectangle 45">
            <a:extLst>
              <a:ext uri="{FF2B5EF4-FFF2-40B4-BE49-F238E27FC236}">
                <a16:creationId xmlns:a16="http://schemas.microsoft.com/office/drawing/2014/main" id="{064CD8B3-7B4D-D132-7D90-0B0012BE087A}"/>
              </a:ext>
            </a:extLst>
          </p:cNvPr>
          <p:cNvSpPr/>
          <p:nvPr/>
        </p:nvSpPr>
        <p:spPr>
          <a:xfrm>
            <a:off x="4941865" y="873130"/>
            <a:ext cx="1428110" cy="226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accent6">
                    <a:lumMod val="50000"/>
                  </a:schemeClr>
                </a:solidFill>
              </a:rPr>
              <a:t>ALL</a:t>
            </a:r>
          </a:p>
        </p:txBody>
      </p:sp>
      <p:pic>
        <p:nvPicPr>
          <p:cNvPr id="47" name="Picture 4" descr="White Earth stock illustration. Illustration of satellite - 15926714">
            <a:extLst>
              <a:ext uri="{FF2B5EF4-FFF2-40B4-BE49-F238E27FC236}">
                <a16:creationId xmlns:a16="http://schemas.microsoft.com/office/drawing/2014/main" id="{B83A18D0-EA72-2899-66B6-36BE84E2465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375" b="90000" l="10000" r="90000">
                        <a14:foregroundMark x1="39500" y1="31406" x2="39500" y2="31406"/>
                        <a14:foregroundMark x1="30375" y1="28594" x2="35250" y2="26719"/>
                        <a14:foregroundMark x1="25125" y1="27500" x2="36125" y2="15937"/>
                        <a14:foregroundMark x1="43500" y1="15313" x2="46375" y2="19219"/>
                        <a14:foregroundMark x1="42625" y1="12344" x2="41375" y2="12344"/>
                        <a14:foregroundMark x1="46125" y1="10156" x2="46125" y2="10156"/>
                        <a14:foregroundMark x1="45500" y1="9844" x2="45500" y2="9844"/>
                        <a14:foregroundMark x1="44875" y1="10781" x2="43125" y2="10781"/>
                        <a14:foregroundMark x1="45625" y1="10156" x2="41000" y2="12188"/>
                        <a14:foregroundMark x1="37500" y1="13906" x2="40375" y2="13594"/>
                        <a14:foregroundMark x1="32000" y1="18594" x2="34375" y2="17500"/>
                        <a14:foregroundMark x1="32000" y1="17500" x2="32125" y2="17500"/>
                        <a14:foregroundMark x1="32000" y1="18125" x2="31625" y2="18438"/>
                        <a14:foregroundMark x1="31750" y1="19375" x2="35125" y2="17813"/>
                        <a14:foregroundMark x1="71125" y1="22031" x2="51000" y2="9375"/>
                        <a14:foregroundMark x1="51000" y1="9375" x2="40500" y2="12188"/>
                        <a14:foregroundMark x1="40500" y1="12188" x2="39500" y2="13125"/>
                        <a14:foregroundMark x1="44750" y1="21250" x2="25250" y2="37813"/>
                      </a14:backgroundRemoval>
                    </a14:imgEffect>
                  </a14:imgLayer>
                </a14:imgProps>
              </a:ext>
              <a:ext uri="{28A0092B-C50C-407E-A947-70E740481C1C}">
                <a14:useLocalDpi xmlns:a14="http://schemas.microsoft.com/office/drawing/2010/main" val="0"/>
              </a:ext>
            </a:extLst>
          </a:blip>
          <a:srcRect/>
          <a:stretch>
            <a:fillRect/>
          </a:stretch>
        </p:blipFill>
        <p:spPr bwMode="auto">
          <a:xfrm>
            <a:off x="4869947" y="867648"/>
            <a:ext cx="369869" cy="254947"/>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5C44CA06-3EA8-0120-028A-1D3410D64AF0}"/>
              </a:ext>
            </a:extLst>
          </p:cNvPr>
          <p:cNvSpPr/>
          <p:nvPr/>
        </p:nvSpPr>
        <p:spPr>
          <a:xfrm>
            <a:off x="6143944" y="883489"/>
            <a:ext cx="226031" cy="205483"/>
          </a:xfrm>
          <a:prstGeom prst="rect">
            <a:avLst/>
          </a:prstGeom>
          <a:solidFill>
            <a:srgbClr val="1308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Isosceles Triangle 48">
            <a:extLst>
              <a:ext uri="{FF2B5EF4-FFF2-40B4-BE49-F238E27FC236}">
                <a16:creationId xmlns:a16="http://schemas.microsoft.com/office/drawing/2014/main" id="{2B7966B0-177C-B8D0-A285-6DBD27206408}"/>
              </a:ext>
            </a:extLst>
          </p:cNvPr>
          <p:cNvSpPr/>
          <p:nvPr/>
        </p:nvSpPr>
        <p:spPr>
          <a:xfrm rot="10800000">
            <a:off x="6222828" y="955540"/>
            <a:ext cx="95773" cy="5132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81B9D6BB-7FD3-9A62-054A-E53071E432D0}"/>
              </a:ext>
            </a:extLst>
          </p:cNvPr>
          <p:cNvSpPr/>
          <p:nvPr/>
        </p:nvSpPr>
        <p:spPr>
          <a:xfrm>
            <a:off x="2722648" y="1263720"/>
            <a:ext cx="3595953" cy="1726058"/>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Rectangle 50">
            <a:extLst>
              <a:ext uri="{FF2B5EF4-FFF2-40B4-BE49-F238E27FC236}">
                <a16:creationId xmlns:a16="http://schemas.microsoft.com/office/drawing/2014/main" id="{41951BD0-A20C-B814-14BE-6AFA6E0D3BDF}"/>
              </a:ext>
            </a:extLst>
          </p:cNvPr>
          <p:cNvSpPr/>
          <p:nvPr/>
        </p:nvSpPr>
        <p:spPr>
          <a:xfrm>
            <a:off x="2722648" y="1263720"/>
            <a:ext cx="3595953" cy="43151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ectangle 51">
            <a:extLst>
              <a:ext uri="{FF2B5EF4-FFF2-40B4-BE49-F238E27FC236}">
                <a16:creationId xmlns:a16="http://schemas.microsoft.com/office/drawing/2014/main" id="{A0BE41BF-180C-BC16-667A-0E8059B68F67}"/>
              </a:ext>
            </a:extLst>
          </p:cNvPr>
          <p:cNvSpPr/>
          <p:nvPr/>
        </p:nvSpPr>
        <p:spPr>
          <a:xfrm>
            <a:off x="2804841" y="1263720"/>
            <a:ext cx="1982912" cy="43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500" b="1">
                <a:solidFill>
                  <a:srgbClr val="130824"/>
                </a:solidFill>
              </a:rPr>
              <a:t>LOYAL LEADERS</a:t>
            </a:r>
          </a:p>
        </p:txBody>
      </p:sp>
      <p:pic>
        <p:nvPicPr>
          <p:cNvPr id="53" name="Picture 6" descr="Trophy icon PNG and SVG Vector Free Download">
            <a:extLst>
              <a:ext uri="{FF2B5EF4-FFF2-40B4-BE49-F238E27FC236}">
                <a16:creationId xmlns:a16="http://schemas.microsoft.com/office/drawing/2014/main" id="{B2176165-C3D5-5068-0F6A-5CC532C3B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4728" y="1329469"/>
            <a:ext cx="277402" cy="29964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C9C0FB40-6D09-62C8-4C12-9B71C0D617A3}"/>
              </a:ext>
            </a:extLst>
          </p:cNvPr>
          <p:cNvSpPr txBox="1"/>
          <p:nvPr/>
        </p:nvSpPr>
        <p:spPr>
          <a:xfrm>
            <a:off x="2727805" y="1757104"/>
            <a:ext cx="3267182" cy="323165"/>
          </a:xfrm>
          <a:prstGeom prst="rect">
            <a:avLst/>
          </a:prstGeom>
          <a:noFill/>
        </p:spPr>
        <p:txBody>
          <a:bodyPr wrap="square" rtlCol="0">
            <a:spAutoFit/>
          </a:bodyPr>
          <a:lstStyle/>
          <a:p>
            <a:r>
              <a:rPr lang="en-SG" sz="1500"/>
              <a:t>1. </a:t>
            </a:r>
          </a:p>
        </p:txBody>
      </p:sp>
      <p:sp>
        <p:nvSpPr>
          <p:cNvPr id="56" name="TextBox 55">
            <a:extLst>
              <a:ext uri="{FF2B5EF4-FFF2-40B4-BE49-F238E27FC236}">
                <a16:creationId xmlns:a16="http://schemas.microsoft.com/office/drawing/2014/main" id="{E54206CA-4ADB-A0DB-6CAC-72AE1F881958}"/>
              </a:ext>
            </a:extLst>
          </p:cNvPr>
          <p:cNvSpPr txBox="1"/>
          <p:nvPr/>
        </p:nvSpPr>
        <p:spPr>
          <a:xfrm>
            <a:off x="3513758" y="1757104"/>
            <a:ext cx="1880170" cy="312891"/>
          </a:xfrm>
          <a:prstGeom prst="rect">
            <a:avLst/>
          </a:prstGeom>
          <a:noFill/>
        </p:spPr>
        <p:txBody>
          <a:bodyPr wrap="square" rtlCol="0">
            <a:spAutoFit/>
          </a:bodyPr>
          <a:lstStyle/>
          <a:p>
            <a:r>
              <a:rPr lang="en-SG"/>
              <a:t>Nur Alysha</a:t>
            </a:r>
          </a:p>
        </p:txBody>
      </p:sp>
      <p:sp>
        <p:nvSpPr>
          <p:cNvPr id="57" name="Rectangle 56">
            <a:extLst>
              <a:ext uri="{FF2B5EF4-FFF2-40B4-BE49-F238E27FC236}">
                <a16:creationId xmlns:a16="http://schemas.microsoft.com/office/drawing/2014/main" id="{142D9F52-2AC7-A775-B270-4167D01B975A}"/>
              </a:ext>
            </a:extLst>
          </p:cNvPr>
          <p:cNvSpPr/>
          <p:nvPr/>
        </p:nvSpPr>
        <p:spPr>
          <a:xfrm>
            <a:off x="2722647" y="2116701"/>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TextBox 57">
            <a:extLst>
              <a:ext uri="{FF2B5EF4-FFF2-40B4-BE49-F238E27FC236}">
                <a16:creationId xmlns:a16="http://schemas.microsoft.com/office/drawing/2014/main" id="{2E104DD6-6119-EABF-DC49-069E5A3F2219}"/>
              </a:ext>
            </a:extLst>
          </p:cNvPr>
          <p:cNvSpPr txBox="1"/>
          <p:nvPr/>
        </p:nvSpPr>
        <p:spPr>
          <a:xfrm>
            <a:off x="2738079" y="2178570"/>
            <a:ext cx="3267182" cy="323165"/>
          </a:xfrm>
          <a:prstGeom prst="rect">
            <a:avLst/>
          </a:prstGeom>
          <a:noFill/>
        </p:spPr>
        <p:txBody>
          <a:bodyPr wrap="square" rtlCol="0">
            <a:spAutoFit/>
          </a:bodyPr>
          <a:lstStyle/>
          <a:p>
            <a:r>
              <a:rPr lang="en-SG" sz="1500"/>
              <a:t>2. </a:t>
            </a:r>
          </a:p>
        </p:txBody>
      </p:sp>
      <p:sp>
        <p:nvSpPr>
          <p:cNvPr id="60" name="TextBox 59">
            <a:extLst>
              <a:ext uri="{FF2B5EF4-FFF2-40B4-BE49-F238E27FC236}">
                <a16:creationId xmlns:a16="http://schemas.microsoft.com/office/drawing/2014/main" id="{F984B986-CA71-B915-6C9A-B0353E1E6394}"/>
              </a:ext>
            </a:extLst>
          </p:cNvPr>
          <p:cNvSpPr txBox="1"/>
          <p:nvPr/>
        </p:nvSpPr>
        <p:spPr>
          <a:xfrm>
            <a:off x="3524616" y="2175426"/>
            <a:ext cx="1880170" cy="312891"/>
          </a:xfrm>
          <a:prstGeom prst="rect">
            <a:avLst/>
          </a:prstGeom>
          <a:noFill/>
        </p:spPr>
        <p:txBody>
          <a:bodyPr wrap="square" rtlCol="0">
            <a:spAutoFit/>
          </a:bodyPr>
          <a:lstStyle/>
          <a:p>
            <a:r>
              <a:rPr lang="en-SG" err="1"/>
              <a:t>Kinderjoy</a:t>
            </a:r>
            <a:r>
              <a:rPr lang="en-SG"/>
              <a:t> </a:t>
            </a:r>
          </a:p>
        </p:txBody>
      </p:sp>
      <p:sp>
        <p:nvSpPr>
          <p:cNvPr id="61" name="TextBox 60">
            <a:extLst>
              <a:ext uri="{FF2B5EF4-FFF2-40B4-BE49-F238E27FC236}">
                <a16:creationId xmlns:a16="http://schemas.microsoft.com/office/drawing/2014/main" id="{D113DD3C-4113-0C26-8AE9-E120A0772DD4}"/>
              </a:ext>
            </a:extLst>
          </p:cNvPr>
          <p:cNvSpPr txBox="1"/>
          <p:nvPr/>
        </p:nvSpPr>
        <p:spPr>
          <a:xfrm>
            <a:off x="2736369" y="2587820"/>
            <a:ext cx="3267182" cy="323165"/>
          </a:xfrm>
          <a:prstGeom prst="rect">
            <a:avLst/>
          </a:prstGeom>
          <a:noFill/>
        </p:spPr>
        <p:txBody>
          <a:bodyPr wrap="square" rtlCol="0">
            <a:spAutoFit/>
          </a:bodyPr>
          <a:lstStyle/>
          <a:p>
            <a:r>
              <a:rPr lang="en-SG" sz="1500"/>
              <a:t>3. </a:t>
            </a:r>
          </a:p>
        </p:txBody>
      </p:sp>
      <p:sp>
        <p:nvSpPr>
          <p:cNvPr id="63" name="TextBox 62">
            <a:extLst>
              <a:ext uri="{FF2B5EF4-FFF2-40B4-BE49-F238E27FC236}">
                <a16:creationId xmlns:a16="http://schemas.microsoft.com/office/drawing/2014/main" id="{76A3F686-2026-4ECF-F66C-6E310E7867B7}"/>
              </a:ext>
            </a:extLst>
          </p:cNvPr>
          <p:cNvSpPr txBox="1"/>
          <p:nvPr/>
        </p:nvSpPr>
        <p:spPr>
          <a:xfrm>
            <a:off x="3544581" y="2584648"/>
            <a:ext cx="1880170" cy="312891"/>
          </a:xfrm>
          <a:prstGeom prst="rect">
            <a:avLst/>
          </a:prstGeom>
          <a:noFill/>
        </p:spPr>
        <p:txBody>
          <a:bodyPr wrap="square" rtlCol="0">
            <a:spAutoFit/>
          </a:bodyPr>
          <a:lstStyle/>
          <a:p>
            <a:r>
              <a:rPr lang="en-SG"/>
              <a:t>Melvin Tan Xin </a:t>
            </a:r>
          </a:p>
        </p:txBody>
      </p:sp>
      <p:sp>
        <p:nvSpPr>
          <p:cNvPr id="64" name="TextBox 63">
            <a:extLst>
              <a:ext uri="{FF2B5EF4-FFF2-40B4-BE49-F238E27FC236}">
                <a16:creationId xmlns:a16="http://schemas.microsoft.com/office/drawing/2014/main" id="{6BF42638-A9E6-E0C6-A951-7CD65CBE1364}"/>
              </a:ext>
            </a:extLst>
          </p:cNvPr>
          <p:cNvSpPr txBox="1"/>
          <p:nvPr/>
        </p:nvSpPr>
        <p:spPr>
          <a:xfrm>
            <a:off x="5528397" y="1727406"/>
            <a:ext cx="983012" cy="310502"/>
          </a:xfrm>
          <a:prstGeom prst="rect">
            <a:avLst/>
          </a:prstGeom>
          <a:noFill/>
        </p:spPr>
        <p:txBody>
          <a:bodyPr wrap="square" rtlCol="0">
            <a:spAutoFit/>
          </a:bodyPr>
          <a:lstStyle/>
          <a:p>
            <a:r>
              <a:rPr lang="en-SG"/>
              <a:t>2500</a:t>
            </a:r>
          </a:p>
        </p:txBody>
      </p:sp>
      <p:sp>
        <p:nvSpPr>
          <p:cNvPr id="65" name="TextBox 64">
            <a:extLst>
              <a:ext uri="{FF2B5EF4-FFF2-40B4-BE49-F238E27FC236}">
                <a16:creationId xmlns:a16="http://schemas.microsoft.com/office/drawing/2014/main" id="{45048D5E-2858-59DF-5688-2B9F5CB60790}"/>
              </a:ext>
            </a:extLst>
          </p:cNvPr>
          <p:cNvSpPr txBox="1"/>
          <p:nvPr/>
        </p:nvSpPr>
        <p:spPr>
          <a:xfrm>
            <a:off x="5536269" y="2147523"/>
            <a:ext cx="983012" cy="310502"/>
          </a:xfrm>
          <a:prstGeom prst="rect">
            <a:avLst/>
          </a:prstGeom>
          <a:noFill/>
        </p:spPr>
        <p:txBody>
          <a:bodyPr wrap="square" rtlCol="0">
            <a:spAutoFit/>
          </a:bodyPr>
          <a:lstStyle/>
          <a:p>
            <a:r>
              <a:rPr lang="en-SG"/>
              <a:t>2000</a:t>
            </a:r>
          </a:p>
        </p:txBody>
      </p:sp>
      <p:sp>
        <p:nvSpPr>
          <p:cNvPr id="66" name="TextBox 65">
            <a:extLst>
              <a:ext uri="{FF2B5EF4-FFF2-40B4-BE49-F238E27FC236}">
                <a16:creationId xmlns:a16="http://schemas.microsoft.com/office/drawing/2014/main" id="{22B90CBD-C52D-9D54-E4B3-032A2C6AD849}"/>
              </a:ext>
            </a:extLst>
          </p:cNvPr>
          <p:cNvSpPr txBox="1"/>
          <p:nvPr/>
        </p:nvSpPr>
        <p:spPr>
          <a:xfrm>
            <a:off x="5544141" y="2567640"/>
            <a:ext cx="983012" cy="310502"/>
          </a:xfrm>
          <a:prstGeom prst="rect">
            <a:avLst/>
          </a:prstGeom>
          <a:noFill/>
        </p:spPr>
        <p:txBody>
          <a:bodyPr wrap="square" rtlCol="0">
            <a:spAutoFit/>
          </a:bodyPr>
          <a:lstStyle/>
          <a:p>
            <a:r>
              <a:rPr lang="en-SG"/>
              <a:t>1500</a:t>
            </a:r>
          </a:p>
        </p:txBody>
      </p:sp>
      <p:sp>
        <p:nvSpPr>
          <p:cNvPr id="67" name="Rectangle 66">
            <a:extLst>
              <a:ext uri="{FF2B5EF4-FFF2-40B4-BE49-F238E27FC236}">
                <a16:creationId xmlns:a16="http://schemas.microsoft.com/office/drawing/2014/main" id="{289709DB-56C2-7D44-A5FE-7C0332C6B350}"/>
              </a:ext>
            </a:extLst>
          </p:cNvPr>
          <p:cNvSpPr/>
          <p:nvPr/>
        </p:nvSpPr>
        <p:spPr>
          <a:xfrm>
            <a:off x="2719344" y="3001503"/>
            <a:ext cx="3595953" cy="5031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b="1">
                <a:solidFill>
                  <a:schemeClr val="tx1"/>
                </a:solidFill>
              </a:rPr>
              <a:t>Click to view ALL</a:t>
            </a:r>
          </a:p>
        </p:txBody>
      </p:sp>
      <p:sp>
        <p:nvSpPr>
          <p:cNvPr id="68" name="Rectangle 67">
            <a:extLst>
              <a:ext uri="{FF2B5EF4-FFF2-40B4-BE49-F238E27FC236}">
                <a16:creationId xmlns:a16="http://schemas.microsoft.com/office/drawing/2014/main" id="{E41CEEF7-5B28-1F1C-7DAB-9489C6D3CD56}"/>
              </a:ext>
            </a:extLst>
          </p:cNvPr>
          <p:cNvSpPr/>
          <p:nvPr/>
        </p:nvSpPr>
        <p:spPr>
          <a:xfrm>
            <a:off x="2691827" y="4118908"/>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Rectangle 68">
            <a:extLst>
              <a:ext uri="{FF2B5EF4-FFF2-40B4-BE49-F238E27FC236}">
                <a16:creationId xmlns:a16="http://schemas.microsoft.com/office/drawing/2014/main" id="{7F0D1A4C-FCD2-20A8-C89E-0A1AA1C55910}"/>
              </a:ext>
            </a:extLst>
          </p:cNvPr>
          <p:cNvSpPr/>
          <p:nvPr/>
        </p:nvSpPr>
        <p:spPr>
          <a:xfrm>
            <a:off x="2691827" y="3687393"/>
            <a:ext cx="3595953" cy="43151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0" name="Rectangle 69">
            <a:extLst>
              <a:ext uri="{FF2B5EF4-FFF2-40B4-BE49-F238E27FC236}">
                <a16:creationId xmlns:a16="http://schemas.microsoft.com/office/drawing/2014/main" id="{2142BB8D-A704-7814-6AFE-033FAFCEF895}"/>
              </a:ext>
            </a:extLst>
          </p:cNvPr>
          <p:cNvSpPr/>
          <p:nvPr/>
        </p:nvSpPr>
        <p:spPr>
          <a:xfrm>
            <a:off x="2774019" y="3687393"/>
            <a:ext cx="2569287" cy="43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500" b="1">
                <a:solidFill>
                  <a:srgbClr val="130824"/>
                </a:solidFill>
              </a:rPr>
              <a:t>ACTIVE LEADERS</a:t>
            </a:r>
          </a:p>
        </p:txBody>
      </p:sp>
      <p:pic>
        <p:nvPicPr>
          <p:cNvPr id="71" name="Picture 6" descr="Trophy icon PNG and SVG Vector Free Download">
            <a:extLst>
              <a:ext uri="{FF2B5EF4-FFF2-40B4-BE49-F238E27FC236}">
                <a16:creationId xmlns:a16="http://schemas.microsoft.com/office/drawing/2014/main" id="{CBF3DD97-A4F0-475C-2CF3-CAD625CFA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907" y="3753142"/>
            <a:ext cx="277402" cy="299641"/>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41678B99-AF06-B451-242F-32DA6023EA40}"/>
              </a:ext>
            </a:extLst>
          </p:cNvPr>
          <p:cNvSpPr txBox="1"/>
          <p:nvPr/>
        </p:nvSpPr>
        <p:spPr>
          <a:xfrm>
            <a:off x="2686710" y="4180777"/>
            <a:ext cx="3267182" cy="323165"/>
          </a:xfrm>
          <a:prstGeom prst="rect">
            <a:avLst/>
          </a:prstGeom>
          <a:noFill/>
        </p:spPr>
        <p:txBody>
          <a:bodyPr wrap="square" rtlCol="0">
            <a:spAutoFit/>
          </a:bodyPr>
          <a:lstStyle/>
          <a:p>
            <a:r>
              <a:rPr lang="en-SG" sz="1500"/>
              <a:t>1. </a:t>
            </a:r>
          </a:p>
        </p:txBody>
      </p:sp>
      <p:sp>
        <p:nvSpPr>
          <p:cNvPr id="73" name="TextBox 72">
            <a:extLst>
              <a:ext uri="{FF2B5EF4-FFF2-40B4-BE49-F238E27FC236}">
                <a16:creationId xmlns:a16="http://schemas.microsoft.com/office/drawing/2014/main" id="{88AA972D-4FF5-FA46-67D9-5BA806390407}"/>
              </a:ext>
            </a:extLst>
          </p:cNvPr>
          <p:cNvSpPr txBox="1"/>
          <p:nvPr/>
        </p:nvSpPr>
        <p:spPr>
          <a:xfrm>
            <a:off x="3482937" y="4180777"/>
            <a:ext cx="1880170" cy="312891"/>
          </a:xfrm>
          <a:prstGeom prst="rect">
            <a:avLst/>
          </a:prstGeom>
          <a:noFill/>
        </p:spPr>
        <p:txBody>
          <a:bodyPr wrap="square" rtlCol="0">
            <a:spAutoFit/>
          </a:bodyPr>
          <a:lstStyle/>
          <a:p>
            <a:r>
              <a:rPr lang="en-SG"/>
              <a:t>Arianne</a:t>
            </a:r>
          </a:p>
        </p:txBody>
      </p:sp>
      <p:sp>
        <p:nvSpPr>
          <p:cNvPr id="74" name="Rectangle 73">
            <a:extLst>
              <a:ext uri="{FF2B5EF4-FFF2-40B4-BE49-F238E27FC236}">
                <a16:creationId xmlns:a16="http://schemas.microsoft.com/office/drawing/2014/main" id="{FE9C7D4E-75BD-3665-514B-C67B9FB9AA49}"/>
              </a:ext>
            </a:extLst>
          </p:cNvPr>
          <p:cNvSpPr/>
          <p:nvPr/>
        </p:nvSpPr>
        <p:spPr>
          <a:xfrm>
            <a:off x="2691827" y="4540374"/>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TextBox 74">
            <a:extLst>
              <a:ext uri="{FF2B5EF4-FFF2-40B4-BE49-F238E27FC236}">
                <a16:creationId xmlns:a16="http://schemas.microsoft.com/office/drawing/2014/main" id="{84900B46-2DC6-6901-C881-A58E85ABBF60}"/>
              </a:ext>
            </a:extLst>
          </p:cNvPr>
          <p:cNvSpPr txBox="1"/>
          <p:nvPr/>
        </p:nvSpPr>
        <p:spPr>
          <a:xfrm>
            <a:off x="2696984" y="4602243"/>
            <a:ext cx="3267182" cy="323165"/>
          </a:xfrm>
          <a:prstGeom prst="rect">
            <a:avLst/>
          </a:prstGeom>
          <a:noFill/>
        </p:spPr>
        <p:txBody>
          <a:bodyPr wrap="square" rtlCol="0">
            <a:spAutoFit/>
          </a:bodyPr>
          <a:lstStyle/>
          <a:p>
            <a:r>
              <a:rPr lang="en-SG" sz="1500"/>
              <a:t>2. </a:t>
            </a:r>
          </a:p>
        </p:txBody>
      </p:sp>
      <p:sp>
        <p:nvSpPr>
          <p:cNvPr id="76" name="TextBox 75">
            <a:extLst>
              <a:ext uri="{FF2B5EF4-FFF2-40B4-BE49-F238E27FC236}">
                <a16:creationId xmlns:a16="http://schemas.microsoft.com/office/drawing/2014/main" id="{A80A0C00-3208-A43D-39A5-B372A87733C2}"/>
              </a:ext>
            </a:extLst>
          </p:cNvPr>
          <p:cNvSpPr txBox="1"/>
          <p:nvPr/>
        </p:nvSpPr>
        <p:spPr>
          <a:xfrm>
            <a:off x="3493795" y="4599099"/>
            <a:ext cx="1880170" cy="312891"/>
          </a:xfrm>
          <a:prstGeom prst="rect">
            <a:avLst/>
          </a:prstGeom>
          <a:noFill/>
        </p:spPr>
        <p:txBody>
          <a:bodyPr wrap="square" rtlCol="0">
            <a:spAutoFit/>
          </a:bodyPr>
          <a:lstStyle/>
          <a:p>
            <a:r>
              <a:rPr lang="en-SG"/>
              <a:t>Joker</a:t>
            </a:r>
          </a:p>
        </p:txBody>
      </p:sp>
      <p:sp>
        <p:nvSpPr>
          <p:cNvPr id="77" name="TextBox 76">
            <a:extLst>
              <a:ext uri="{FF2B5EF4-FFF2-40B4-BE49-F238E27FC236}">
                <a16:creationId xmlns:a16="http://schemas.microsoft.com/office/drawing/2014/main" id="{B4CF33CE-1477-3499-A5CE-129CB7F622BB}"/>
              </a:ext>
            </a:extLst>
          </p:cNvPr>
          <p:cNvSpPr txBox="1"/>
          <p:nvPr/>
        </p:nvSpPr>
        <p:spPr>
          <a:xfrm>
            <a:off x="5497576" y="4151079"/>
            <a:ext cx="983012" cy="310502"/>
          </a:xfrm>
          <a:prstGeom prst="rect">
            <a:avLst/>
          </a:prstGeom>
          <a:noFill/>
        </p:spPr>
        <p:txBody>
          <a:bodyPr wrap="square" rtlCol="0">
            <a:spAutoFit/>
          </a:bodyPr>
          <a:lstStyle/>
          <a:p>
            <a:r>
              <a:rPr lang="en-SG"/>
              <a:t>1500</a:t>
            </a:r>
          </a:p>
        </p:txBody>
      </p:sp>
      <p:sp>
        <p:nvSpPr>
          <p:cNvPr id="78" name="TextBox 77">
            <a:extLst>
              <a:ext uri="{FF2B5EF4-FFF2-40B4-BE49-F238E27FC236}">
                <a16:creationId xmlns:a16="http://schemas.microsoft.com/office/drawing/2014/main" id="{5B417FB7-2CDB-10F8-C92C-98476447735F}"/>
              </a:ext>
            </a:extLst>
          </p:cNvPr>
          <p:cNvSpPr txBox="1"/>
          <p:nvPr/>
        </p:nvSpPr>
        <p:spPr>
          <a:xfrm>
            <a:off x="5505448" y="4571196"/>
            <a:ext cx="983012" cy="310502"/>
          </a:xfrm>
          <a:prstGeom prst="rect">
            <a:avLst/>
          </a:prstGeom>
          <a:noFill/>
        </p:spPr>
        <p:txBody>
          <a:bodyPr wrap="square" rtlCol="0">
            <a:spAutoFit/>
          </a:bodyPr>
          <a:lstStyle/>
          <a:p>
            <a:r>
              <a:rPr lang="en-SG"/>
              <a:t>1000</a:t>
            </a:r>
          </a:p>
        </p:txBody>
      </p:sp>
      <p:pic>
        <p:nvPicPr>
          <p:cNvPr id="83" name="Picture 82">
            <a:extLst>
              <a:ext uri="{FF2B5EF4-FFF2-40B4-BE49-F238E27FC236}">
                <a16:creationId xmlns:a16="http://schemas.microsoft.com/office/drawing/2014/main" id="{C2B32E95-047F-B9D7-68DE-61D8BBE5BA17}"/>
              </a:ext>
            </a:extLst>
          </p:cNvPr>
          <p:cNvPicPr>
            <a:picLocks noChangeAspect="1"/>
          </p:cNvPicPr>
          <p:nvPr/>
        </p:nvPicPr>
        <p:blipFill>
          <a:blip r:embed="rId5"/>
          <a:stretch>
            <a:fillRect/>
          </a:stretch>
        </p:blipFill>
        <p:spPr>
          <a:xfrm>
            <a:off x="4962277" y="2635325"/>
            <a:ext cx="421376" cy="292383"/>
          </a:xfrm>
          <a:prstGeom prst="rect">
            <a:avLst/>
          </a:prstGeom>
        </p:spPr>
      </p:pic>
      <p:pic>
        <p:nvPicPr>
          <p:cNvPr id="87" name="Picture 86">
            <a:extLst>
              <a:ext uri="{FF2B5EF4-FFF2-40B4-BE49-F238E27FC236}">
                <a16:creationId xmlns:a16="http://schemas.microsoft.com/office/drawing/2014/main" id="{544D32F4-2690-CB06-57E4-8C8E4646C845}"/>
              </a:ext>
            </a:extLst>
          </p:cNvPr>
          <p:cNvPicPr>
            <a:picLocks noChangeAspect="1"/>
          </p:cNvPicPr>
          <p:nvPr/>
        </p:nvPicPr>
        <p:blipFill>
          <a:blip r:embed="rId6"/>
          <a:stretch>
            <a:fillRect/>
          </a:stretch>
        </p:blipFill>
        <p:spPr>
          <a:xfrm>
            <a:off x="4962277" y="1773597"/>
            <a:ext cx="421376" cy="245802"/>
          </a:xfrm>
          <a:prstGeom prst="rect">
            <a:avLst/>
          </a:prstGeom>
        </p:spPr>
      </p:pic>
      <p:pic>
        <p:nvPicPr>
          <p:cNvPr id="89" name="Picture 88">
            <a:extLst>
              <a:ext uri="{FF2B5EF4-FFF2-40B4-BE49-F238E27FC236}">
                <a16:creationId xmlns:a16="http://schemas.microsoft.com/office/drawing/2014/main" id="{E32C65E9-94FE-312E-1AD3-24EC6E5245A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057" b="93585" l="9738" r="92135">
                        <a14:foregroundMark x1="49064" y1="9057" x2="49064" y2="9057"/>
                        <a14:foregroundMark x1="92135" y1="49811" x2="92135" y2="49811"/>
                        <a14:foregroundMark x1="50187" y1="93585" x2="50187" y2="93585"/>
                      </a14:backgroundRemoval>
                    </a14:imgEffect>
                  </a14:imgLayer>
                </a14:imgProps>
              </a:ext>
            </a:extLst>
          </a:blip>
          <a:stretch>
            <a:fillRect/>
          </a:stretch>
        </p:blipFill>
        <p:spPr>
          <a:xfrm>
            <a:off x="3020788" y="1668267"/>
            <a:ext cx="414861" cy="411753"/>
          </a:xfrm>
          <a:prstGeom prst="rect">
            <a:avLst/>
          </a:prstGeom>
        </p:spPr>
      </p:pic>
      <p:pic>
        <p:nvPicPr>
          <p:cNvPr id="91" name="Picture 90">
            <a:extLst>
              <a:ext uri="{FF2B5EF4-FFF2-40B4-BE49-F238E27FC236}">
                <a16:creationId xmlns:a16="http://schemas.microsoft.com/office/drawing/2014/main" id="{D58CEFE5-83F5-0593-40A0-F283B7338E40}"/>
              </a:ext>
            </a:extLst>
          </p:cNvPr>
          <p:cNvPicPr>
            <a:picLocks noChangeAspect="1"/>
          </p:cNvPicPr>
          <p:nvPr/>
        </p:nvPicPr>
        <p:blipFill>
          <a:blip r:embed="rId9"/>
          <a:stretch>
            <a:fillRect/>
          </a:stretch>
        </p:blipFill>
        <p:spPr>
          <a:xfrm>
            <a:off x="4972550" y="2195481"/>
            <a:ext cx="398445" cy="265629"/>
          </a:xfrm>
          <a:prstGeom prst="rect">
            <a:avLst/>
          </a:prstGeom>
        </p:spPr>
      </p:pic>
      <p:pic>
        <p:nvPicPr>
          <p:cNvPr id="93" name="Picture 92">
            <a:extLst>
              <a:ext uri="{FF2B5EF4-FFF2-40B4-BE49-F238E27FC236}">
                <a16:creationId xmlns:a16="http://schemas.microsoft.com/office/drawing/2014/main" id="{EA360EF8-A828-7494-8134-255EFE51069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6224" b="96266" l="4743" r="93676">
                        <a14:foregroundMark x1="75099" y1="72614" x2="75099" y2="72614"/>
                        <a14:foregroundMark x1="84585" y1="60996" x2="66008" y2="75934"/>
                        <a14:foregroundMark x1="18182" y1="20747" x2="14229" y2="54772"/>
                        <a14:foregroundMark x1="14229" y1="54772" x2="33992" y2="82988"/>
                        <a14:foregroundMark x1="33992" y1="82988" x2="75099" y2="85892"/>
                        <a14:foregroundMark x1="85771" y1="41079" x2="64427" y2="10788"/>
                        <a14:foregroundMark x1="64427" y1="10788" x2="58498" y2="10373"/>
                        <a14:foregroundMark x1="86957" y1="35685" x2="94071" y2="55187"/>
                        <a14:foregroundMark x1="55731" y1="96680" x2="55731" y2="96680"/>
                        <a14:foregroundMark x1="16206" y1="71369" x2="16206" y2="71369"/>
                        <a14:foregroundMark x1="14229" y1="70539" x2="12253" y2="57261"/>
                        <a14:foregroundMark x1="5138" y1="56017" x2="5138" y2="56017"/>
                        <a14:foregroundMark x1="56522" y1="6224" x2="56522" y2="6224"/>
                      </a14:backgroundRemoval>
                    </a14:imgEffect>
                  </a14:imgLayer>
                </a14:imgProps>
              </a:ext>
            </a:extLst>
          </a:blip>
          <a:stretch>
            <a:fillRect/>
          </a:stretch>
        </p:blipFill>
        <p:spPr>
          <a:xfrm>
            <a:off x="3027496" y="2135664"/>
            <a:ext cx="393794" cy="375116"/>
          </a:xfrm>
          <a:prstGeom prst="rect">
            <a:avLst/>
          </a:prstGeom>
        </p:spPr>
      </p:pic>
      <p:pic>
        <p:nvPicPr>
          <p:cNvPr id="94" name="Picture 93">
            <a:extLst>
              <a:ext uri="{FF2B5EF4-FFF2-40B4-BE49-F238E27FC236}">
                <a16:creationId xmlns:a16="http://schemas.microsoft.com/office/drawing/2014/main" id="{F1ADAD5B-EEDD-CE0F-040C-91F9CDD2BC1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410" b="92308" l="9942" r="95322">
                        <a14:foregroundMark x1="29240" y1="41667" x2="29240" y2="41667"/>
                        <a14:foregroundMark x1="71930" y1="30128" x2="71930" y2="30128"/>
                        <a14:foregroundMark x1="59649" y1="12179" x2="59649" y2="12179"/>
                        <a14:foregroundMark x1="95322" y1="48718" x2="95322" y2="48718"/>
                        <a14:foregroundMark x1="52632" y1="7051" x2="52632" y2="7051"/>
                        <a14:foregroundMark x1="60234" y1="92308" x2="60234" y2="92308"/>
                      </a14:backgroundRemoval>
                    </a14:imgEffect>
                  </a14:imgLayer>
                </a14:imgProps>
              </a:ext>
            </a:extLst>
          </a:blip>
          <a:stretch>
            <a:fillRect/>
          </a:stretch>
        </p:blipFill>
        <p:spPr>
          <a:xfrm>
            <a:off x="3020788" y="2589690"/>
            <a:ext cx="375530" cy="342589"/>
          </a:xfrm>
          <a:prstGeom prst="rect">
            <a:avLst/>
          </a:prstGeom>
        </p:spPr>
      </p:pic>
      <p:pic>
        <p:nvPicPr>
          <p:cNvPr id="6146" name="Picture 2" descr="Philippines - Wikipedia">
            <a:extLst>
              <a:ext uri="{FF2B5EF4-FFF2-40B4-BE49-F238E27FC236}">
                <a16:creationId xmlns:a16="http://schemas.microsoft.com/office/drawing/2014/main" id="{7CE4CA17-9BD8-0864-E5F2-11E2F726E5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75976" y="4187560"/>
            <a:ext cx="425593" cy="23828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a:extLst>
              <a:ext uri="{FF2B5EF4-FFF2-40B4-BE49-F238E27FC236}">
                <a16:creationId xmlns:a16="http://schemas.microsoft.com/office/drawing/2014/main" id="{30A136F1-0AAE-869B-BA17-12615A59356E}"/>
              </a:ext>
            </a:extLst>
          </p:cNvPr>
          <p:cNvPicPr>
            <a:picLocks noChangeAspect="1"/>
          </p:cNvPicPr>
          <p:nvPr/>
        </p:nvPicPr>
        <p:blipFill>
          <a:blip r:embed="rId9"/>
          <a:stretch>
            <a:fillRect/>
          </a:stretch>
        </p:blipFill>
        <p:spPr>
          <a:xfrm>
            <a:off x="4962277" y="4638441"/>
            <a:ext cx="398445" cy="265629"/>
          </a:xfrm>
          <a:prstGeom prst="rect">
            <a:avLst/>
          </a:prstGeom>
        </p:spPr>
      </p:pic>
      <p:pic>
        <p:nvPicPr>
          <p:cNvPr id="6148" name="Picture 4" descr="People Avatar Collection SVG Vectors and Icons - SVG Repo">
            <a:extLst>
              <a:ext uri="{FF2B5EF4-FFF2-40B4-BE49-F238E27FC236}">
                <a16:creationId xmlns:a16="http://schemas.microsoft.com/office/drawing/2014/main" id="{23722340-0C11-43B6-00D5-CA8C77692540}"/>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778" b="97333" l="2667" r="96889">
                        <a14:foregroundMark x1="58667" y1="4000" x2="58667" y2="4000"/>
                        <a14:foregroundMark x1="81778" y1="25778" x2="87556" y2="54667"/>
                        <a14:foregroundMark x1="14222" y1="70667" x2="17333" y2="35111"/>
                        <a14:foregroundMark x1="17333" y1="35111" x2="36889" y2="9778"/>
                        <a14:foregroundMark x1="36889" y1="9778" x2="61778" y2="6222"/>
                        <a14:foregroundMark x1="61778" y1="6222" x2="76000" y2="14667"/>
                        <a14:foregroundMark x1="88000" y1="24000" x2="91111" y2="51111"/>
                        <a14:foregroundMark x1="91111" y1="51111" x2="78667" y2="80444"/>
                        <a14:foregroundMark x1="78667" y1="80444" x2="57333" y2="88444"/>
                        <a14:foregroundMark x1="57333" y1="88444" x2="53778" y2="86222"/>
                        <a14:foregroundMark x1="21333" y1="86667" x2="6667" y2="77333"/>
                        <a14:foregroundMark x1="27556" y1="72000" x2="6667" y2="48444"/>
                        <a14:foregroundMark x1="6667" y1="48444" x2="9333" y2="41778"/>
                        <a14:foregroundMark x1="12889" y1="30222" x2="40889" y2="12000"/>
                        <a14:foregroundMark x1="29778" y1="8000" x2="14222" y2="26667"/>
                        <a14:foregroundMark x1="14222" y1="26667" x2="12889" y2="29778"/>
                        <a14:foregroundMark x1="11111" y1="34667" x2="11111" y2="34667"/>
                        <a14:foregroundMark x1="4889" y1="35111" x2="4889" y2="35111"/>
                        <a14:foregroundMark x1="22222" y1="13333" x2="3556" y2="40000"/>
                        <a14:foregroundMark x1="3556" y1="40000" x2="2667" y2="47556"/>
                        <a14:foregroundMark x1="33333" y1="7111" x2="42667" y2="4889"/>
                        <a14:foregroundMark x1="4000" y1="61778" x2="4000" y2="61778"/>
                        <a14:foregroundMark x1="75556" y1="86667" x2="47556" y2="93778"/>
                        <a14:foregroundMark x1="36444" y1="88889" x2="46667" y2="96444"/>
                        <a14:foregroundMark x1="31111" y1="93333" x2="14667" y2="69333"/>
                        <a14:foregroundMark x1="14667" y1="69333" x2="14222" y2="66667"/>
                        <a14:foregroundMark x1="6667" y1="62222" x2="23111" y2="77333"/>
                        <a14:foregroundMark x1="19111" y1="74667" x2="51111" y2="71111"/>
                        <a14:foregroundMark x1="51111" y1="71111" x2="52444" y2="81778"/>
                        <a14:foregroundMark x1="32889" y1="95111" x2="59556" y2="95556"/>
                        <a14:foregroundMark x1="59556" y1="95556" x2="71556" y2="92444"/>
                        <a14:foregroundMark x1="76889" y1="84444" x2="93778" y2="64000"/>
                        <a14:foregroundMark x1="93778" y1="64000" x2="90222" y2="38222"/>
                        <a14:foregroundMark x1="90222" y1="38222" x2="78222" y2="19111"/>
                        <a14:foregroundMark x1="78222" y1="19111" x2="78222" y2="19111"/>
                        <a14:foregroundMark x1="76444" y1="54667" x2="82667" y2="20000"/>
                        <a14:foregroundMark x1="82667" y1="20000" x2="58667" y2="5333"/>
                        <a14:foregroundMark x1="58667" y1="5333" x2="44444" y2="1778"/>
                        <a14:foregroundMark x1="72000" y1="11111" x2="72000" y2="11111"/>
                        <a14:foregroundMark x1="72000" y1="10222" x2="72000" y2="7111"/>
                        <a14:foregroundMark x1="95556" y1="46222" x2="96889" y2="45333"/>
                        <a14:foregroundMark x1="88444" y1="75556" x2="83556" y2="77333"/>
                        <a14:foregroundMark x1="85778" y1="78667" x2="79556" y2="83556"/>
                        <a14:foregroundMark x1="51111" y1="97333" x2="49778"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009025" y="4150631"/>
            <a:ext cx="434240" cy="35230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vatar Vector SVG Icon (74) - SVG Repo">
            <a:extLst>
              <a:ext uri="{FF2B5EF4-FFF2-40B4-BE49-F238E27FC236}">
                <a16:creationId xmlns:a16="http://schemas.microsoft.com/office/drawing/2014/main" id="{6B0AEB27-4D41-CE6F-33F0-C8057E967CA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4889" b="96889" l="1778" r="97333">
                        <a14:foregroundMark x1="63111" y1="14222" x2="40000" y2="14667"/>
                        <a14:foregroundMark x1="40000" y1="14667" x2="10667" y2="45333"/>
                        <a14:foregroundMark x1="10667" y1="45333" x2="7556" y2="69333"/>
                        <a14:foregroundMark x1="7556" y1="69333" x2="16000" y2="84889"/>
                        <a14:foregroundMark x1="1778" y1="53778" x2="1778" y2="53778"/>
                        <a14:foregroundMark x1="54222" y1="8889" x2="54222" y2="8889"/>
                        <a14:foregroundMark x1="93333" y1="44889" x2="93333" y2="44889"/>
                        <a14:foregroundMark x1="50667" y1="5333" x2="50667" y2="5333"/>
                        <a14:foregroundMark x1="59111" y1="81333" x2="64000" y2="84000"/>
                        <a14:foregroundMark x1="73333" y1="84000" x2="34667" y2="87556"/>
                        <a14:foregroundMark x1="34667" y1="87556" x2="32000" y2="86222"/>
                        <a14:foregroundMark x1="30222" y1="84000" x2="78222" y2="73778"/>
                        <a14:foregroundMark x1="43556" y1="79111" x2="63556" y2="92889"/>
                        <a14:foregroundMark x1="63556" y1="92889" x2="63556" y2="92889"/>
                        <a14:foregroundMark x1="61778" y1="94222" x2="33333" y2="89333"/>
                        <a14:foregroundMark x1="33333" y1="89333" x2="27556" y2="82667"/>
                        <a14:foregroundMark x1="47111" y1="96444" x2="63111" y2="93778"/>
                        <a14:foregroundMark x1="53778" y1="97333" x2="53778" y2="97333"/>
                        <a14:foregroundMark x1="97333" y1="47556" x2="97333" y2="47556"/>
                      </a14:backgroundRemoval>
                    </a14:imgEffect>
                  </a14:imgLayer>
                </a14:imgProps>
              </a:ext>
              <a:ext uri="{28A0092B-C50C-407E-A947-70E740481C1C}">
                <a14:useLocalDpi xmlns:a14="http://schemas.microsoft.com/office/drawing/2010/main" val="0"/>
              </a:ext>
            </a:extLst>
          </a:blip>
          <a:srcRect/>
          <a:stretch>
            <a:fillRect/>
          </a:stretch>
        </p:blipFill>
        <p:spPr bwMode="auto">
          <a:xfrm>
            <a:off x="3054812" y="4581469"/>
            <a:ext cx="353241" cy="3532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aster Illustration Round Flat Woman Icon. Businesswoman Avatar Flat Design  Stock Photo, Picture And Royalty Free Image. Image 77535908.">
            <a:extLst>
              <a:ext uri="{FF2B5EF4-FFF2-40B4-BE49-F238E27FC236}">
                <a16:creationId xmlns:a16="http://schemas.microsoft.com/office/drawing/2014/main" id="{8DDBC41A-7F99-AEFF-725A-77BAA0793A27}"/>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4538" b="92077" l="5077" r="94462">
                        <a14:foregroundMark x1="50000" y1="9000" x2="50000" y2="9000"/>
                        <a14:foregroundMark x1="29846" y1="15000" x2="24615" y2="24538"/>
                        <a14:foregroundMark x1="24615" y1="24538" x2="23692" y2="40154"/>
                        <a14:foregroundMark x1="23692" y1="40154" x2="31231" y2="24615"/>
                        <a14:foregroundMark x1="31231" y1="24615" x2="31615" y2="17154"/>
                        <a14:foregroundMark x1="73769" y1="24538" x2="77692" y2="33308"/>
                        <a14:foregroundMark x1="77692" y1="33308" x2="80231" y2="61462"/>
                        <a14:foregroundMark x1="80231" y1="61462" x2="55692" y2="70538"/>
                        <a14:foregroundMark x1="55692" y1="70538" x2="31462" y2="64077"/>
                        <a14:foregroundMark x1="31462" y1="64077" x2="24846" y2="47846"/>
                        <a14:foregroundMark x1="24846" y1="47846" x2="27308" y2="28385"/>
                        <a14:foregroundMark x1="27308" y1="28385" x2="48308" y2="20154"/>
                        <a14:foregroundMark x1="48308" y1="20154" x2="69385" y2="24462"/>
                        <a14:foregroundMark x1="69385" y1="24462" x2="75000" y2="28769"/>
                        <a14:foregroundMark x1="82385" y1="34769" x2="79538" y2="57615"/>
                        <a14:foregroundMark x1="79538" y1="57615" x2="43923" y2="53000"/>
                        <a14:foregroundMark x1="43923" y1="53000" x2="61308" y2="35000"/>
                        <a14:foregroundMark x1="61308" y1="35000" x2="81385" y2="36538"/>
                        <a14:foregroundMark x1="81385" y1="36538" x2="85308" y2="45692"/>
                        <a14:foregroundMark x1="85308" y1="45692" x2="88769" y2="47923"/>
                        <a14:foregroundMark x1="75000" y1="42769" x2="71154" y2="44769"/>
                        <a14:foregroundMark x1="34231" y1="34538" x2="19462" y2="59923"/>
                        <a14:foregroundMark x1="19462" y1="59923" x2="19462" y2="59923"/>
                        <a14:foregroundMark x1="32231" y1="30154" x2="29846" y2="55692"/>
                        <a14:foregroundMark x1="42615" y1="59154" x2="59077" y2="63846"/>
                        <a14:foregroundMark x1="59077" y1="63846" x2="73769" y2="62923"/>
                        <a14:foregroundMark x1="73769" y1="62923" x2="75154" y2="61692"/>
                        <a14:foregroundMark x1="81923" y1="42385" x2="59231" y2="20385"/>
                        <a14:foregroundMark x1="59231" y1="20385" x2="45615" y2="13923"/>
                        <a14:foregroundMark x1="45615" y1="13923" x2="35154" y2="13385"/>
                        <a14:foregroundMark x1="35154" y1="13385" x2="21769" y2="18538"/>
                        <a14:foregroundMark x1="21769" y1="18538" x2="15000" y2="45615"/>
                        <a14:foregroundMark x1="15000" y1="45615" x2="16769" y2="63923"/>
                        <a14:foregroundMark x1="16769" y1="63923" x2="25462" y2="75000"/>
                        <a14:foregroundMark x1="25462" y1="75000" x2="39385" y2="82308"/>
                        <a14:foregroundMark x1="39385" y1="82308" x2="57462" y2="83077"/>
                        <a14:foregroundMark x1="57462" y1="83077" x2="77846" y2="72538"/>
                        <a14:foregroundMark x1="77846" y1="72538" x2="79000" y2="70077"/>
                        <a14:foregroundMark x1="76385" y1="47308" x2="66308" y2="47000"/>
                        <a14:foregroundMark x1="66308" y1="47000" x2="68846" y2="59769"/>
                        <a14:foregroundMark x1="68846" y1="59769" x2="88615" y2="67538"/>
                        <a14:foregroundMark x1="88615" y1="67538" x2="94692" y2="57077"/>
                        <a14:foregroundMark x1="94692" y1="57077" x2="94769" y2="52308"/>
                        <a14:foregroundMark x1="51000" y1="4769" x2="51000" y2="4769"/>
                        <a14:foregroundMark x1="52385" y1="5231" x2="52385" y2="5231"/>
                        <a14:foregroundMark x1="8615" y1="33923" x2="13615" y2="48923"/>
                        <a14:foregroundMark x1="5077" y1="50923" x2="5077" y2="50923"/>
                        <a14:foregroundMark x1="5077" y1="48308" x2="5077" y2="49538"/>
                        <a14:foregroundMark x1="51615" y1="91923" x2="43615" y2="92077"/>
                        <a14:foregroundMark x1="43385" y1="55154" x2="49769" y2="84692"/>
                        <a14:foregroundMark x1="67000" y1="62538" x2="65154" y2="60308"/>
                        <a14:foregroundMark x1="34615" y1="60923" x2="46385" y2="62385"/>
                        <a14:foregroundMark x1="46385" y1="62385" x2="60000" y2="61923"/>
                        <a14:foregroundMark x1="60000" y1="61923" x2="60000" y2="61923"/>
                        <a14:foregroundMark x1="65615" y1="58154" x2="56769" y2="64692"/>
                      </a14:backgroundRemoval>
                    </a14:imgEffect>
                  </a14:imgLayer>
                </a14:imgProps>
              </a:ext>
              <a:ext uri="{28A0092B-C50C-407E-A947-70E740481C1C}">
                <a14:useLocalDpi xmlns:a14="http://schemas.microsoft.com/office/drawing/2010/main" val="0"/>
              </a:ext>
            </a:extLst>
          </a:blip>
          <a:srcRect/>
          <a:stretch>
            <a:fillRect/>
          </a:stretch>
        </p:blipFill>
        <p:spPr bwMode="auto">
          <a:xfrm>
            <a:off x="2666158" y="735950"/>
            <a:ext cx="422269" cy="422269"/>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3C4B3B0E-89D5-F308-2334-58E1C66846F1}"/>
              </a:ext>
            </a:extLst>
          </p:cNvPr>
          <p:cNvSpPr txBox="1"/>
          <p:nvPr/>
        </p:nvSpPr>
        <p:spPr>
          <a:xfrm>
            <a:off x="3027496" y="851392"/>
            <a:ext cx="1049661" cy="307777"/>
          </a:xfrm>
          <a:prstGeom prst="rect">
            <a:avLst/>
          </a:prstGeom>
          <a:noFill/>
        </p:spPr>
        <p:txBody>
          <a:bodyPr wrap="square" rtlCol="0">
            <a:spAutoFit/>
          </a:bodyPr>
          <a:lstStyle/>
          <a:p>
            <a:r>
              <a:rPr lang="en-SG" err="1">
                <a:solidFill>
                  <a:schemeClr val="tx1"/>
                </a:solidFill>
              </a:rPr>
              <a:t>Taarika</a:t>
            </a:r>
            <a:endParaRPr lang="en-SG">
              <a:solidFill>
                <a:schemeClr val="tx1"/>
              </a:solidFill>
            </a:endParaRPr>
          </a:p>
        </p:txBody>
      </p:sp>
      <p:sp>
        <p:nvSpPr>
          <p:cNvPr id="86" name="Oval 85">
            <a:extLst>
              <a:ext uri="{FF2B5EF4-FFF2-40B4-BE49-F238E27FC236}">
                <a16:creationId xmlns:a16="http://schemas.microsoft.com/office/drawing/2014/main" id="{0EFFA06A-94E0-36FB-C994-AAFDBCA6B46C}"/>
              </a:ext>
            </a:extLst>
          </p:cNvPr>
          <p:cNvSpPr/>
          <p:nvPr/>
        </p:nvSpPr>
        <p:spPr>
          <a:xfrm>
            <a:off x="2794161" y="3346242"/>
            <a:ext cx="260651" cy="262357"/>
          </a:xfrm>
          <a:prstGeom prst="ellipse">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99" name="Group 98">
            <a:extLst>
              <a:ext uri="{FF2B5EF4-FFF2-40B4-BE49-F238E27FC236}">
                <a16:creationId xmlns:a16="http://schemas.microsoft.com/office/drawing/2014/main" id="{DA7FDAB9-4D54-E681-EC28-2BA58711DF9A}"/>
              </a:ext>
            </a:extLst>
          </p:cNvPr>
          <p:cNvGrpSpPr/>
          <p:nvPr/>
        </p:nvGrpSpPr>
        <p:grpSpPr>
          <a:xfrm>
            <a:off x="2517163" y="154111"/>
            <a:ext cx="4009990" cy="4817778"/>
            <a:chOff x="2517163" y="154111"/>
            <a:chExt cx="4009990" cy="4817778"/>
          </a:xfrm>
        </p:grpSpPr>
        <p:sp>
          <p:nvSpPr>
            <p:cNvPr id="100" name="Rectangle 99">
              <a:extLst>
                <a:ext uri="{FF2B5EF4-FFF2-40B4-BE49-F238E27FC236}">
                  <a16:creationId xmlns:a16="http://schemas.microsoft.com/office/drawing/2014/main" id="{9A98B1AC-23EA-8D5A-ECB8-77C87FC59FC0}"/>
                </a:ext>
              </a:extLst>
            </p:cNvPr>
            <p:cNvSpPr/>
            <p:nvPr/>
          </p:nvSpPr>
          <p:spPr>
            <a:xfrm>
              <a:off x="2722648" y="1695235"/>
              <a:ext cx="3595953" cy="431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1" name="Rectangle 100">
              <a:extLst>
                <a:ext uri="{FF2B5EF4-FFF2-40B4-BE49-F238E27FC236}">
                  <a16:creationId xmlns:a16="http://schemas.microsoft.com/office/drawing/2014/main" id="{8A328A81-B080-1DA9-F7CD-2CEC0B12DE96}"/>
                </a:ext>
              </a:extLst>
            </p:cNvPr>
            <p:cNvSpPr/>
            <p:nvPr/>
          </p:nvSpPr>
          <p:spPr>
            <a:xfrm>
              <a:off x="2517163" y="154111"/>
              <a:ext cx="4006923" cy="4817778"/>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3">
                    <a:lumMod val="95000"/>
                  </a:schemeClr>
                </a:solidFill>
              </a:endParaRPr>
            </a:p>
          </p:txBody>
        </p:sp>
        <p:sp>
          <p:nvSpPr>
            <p:cNvPr id="102" name="Rectangle 101">
              <a:extLst>
                <a:ext uri="{FF2B5EF4-FFF2-40B4-BE49-F238E27FC236}">
                  <a16:creationId xmlns:a16="http://schemas.microsoft.com/office/drawing/2014/main" id="{51DF4F95-CFEE-072E-B59B-8B577AAEDF77}"/>
                </a:ext>
              </a:extLst>
            </p:cNvPr>
            <p:cNvSpPr/>
            <p:nvPr/>
          </p:nvSpPr>
          <p:spPr>
            <a:xfrm>
              <a:off x="2517165" y="164387"/>
              <a:ext cx="4006921" cy="1011315"/>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 name="TextBox 102">
              <a:extLst>
                <a:ext uri="{FF2B5EF4-FFF2-40B4-BE49-F238E27FC236}">
                  <a16:creationId xmlns:a16="http://schemas.microsoft.com/office/drawing/2014/main" id="{29247CEB-72F8-8B24-4C17-5795AC29066C}"/>
                </a:ext>
              </a:extLst>
            </p:cNvPr>
            <p:cNvSpPr txBox="1"/>
            <p:nvPr/>
          </p:nvSpPr>
          <p:spPr>
            <a:xfrm>
              <a:off x="3411016" y="328772"/>
              <a:ext cx="2075380" cy="353943"/>
            </a:xfrm>
            <a:prstGeom prst="rect">
              <a:avLst/>
            </a:prstGeom>
            <a:noFill/>
          </p:spPr>
          <p:txBody>
            <a:bodyPr wrap="square" rtlCol="0">
              <a:spAutoFit/>
            </a:bodyPr>
            <a:lstStyle/>
            <a:p>
              <a:r>
                <a:rPr lang="en-SG" sz="1700" b="1">
                  <a:solidFill>
                    <a:schemeClr val="tx1"/>
                  </a:solidFill>
                </a:rPr>
                <a:t>LEADER BOARD</a:t>
              </a:r>
            </a:p>
          </p:txBody>
        </p:sp>
        <p:sp>
          <p:nvSpPr>
            <p:cNvPr id="104" name="Rectangle 103">
              <a:extLst>
                <a:ext uri="{FF2B5EF4-FFF2-40B4-BE49-F238E27FC236}">
                  <a16:creationId xmlns:a16="http://schemas.microsoft.com/office/drawing/2014/main" id="{93E40CDB-5C0F-EDB5-B939-8ADDEB5BFBC7}"/>
                </a:ext>
              </a:extLst>
            </p:cNvPr>
            <p:cNvSpPr/>
            <p:nvPr/>
          </p:nvSpPr>
          <p:spPr>
            <a:xfrm>
              <a:off x="4941865" y="873130"/>
              <a:ext cx="1428110" cy="226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accent6">
                      <a:lumMod val="50000"/>
                    </a:schemeClr>
                  </a:solidFill>
                </a:rPr>
                <a:t>ALL</a:t>
              </a:r>
            </a:p>
          </p:txBody>
        </p:sp>
        <p:pic>
          <p:nvPicPr>
            <p:cNvPr id="105" name="Picture 4" descr="White Earth stock illustration. Illustration of satellite - 15926714">
              <a:extLst>
                <a:ext uri="{FF2B5EF4-FFF2-40B4-BE49-F238E27FC236}">
                  <a16:creationId xmlns:a16="http://schemas.microsoft.com/office/drawing/2014/main" id="{E28B2AF7-02D2-5FC0-23B3-58FDF892BFF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375" b="90000" l="10000" r="90000">
                          <a14:foregroundMark x1="39500" y1="31406" x2="39500" y2="31406"/>
                          <a14:foregroundMark x1="30375" y1="28594" x2="35250" y2="26719"/>
                          <a14:foregroundMark x1="25125" y1="27500" x2="36125" y2="15937"/>
                          <a14:foregroundMark x1="43500" y1="15313" x2="46375" y2="19219"/>
                          <a14:foregroundMark x1="42625" y1="12344" x2="41375" y2="12344"/>
                          <a14:foregroundMark x1="46125" y1="10156" x2="46125" y2="10156"/>
                          <a14:foregroundMark x1="45500" y1="9844" x2="45500" y2="9844"/>
                          <a14:foregroundMark x1="44875" y1="10781" x2="43125" y2="10781"/>
                          <a14:foregroundMark x1="45625" y1="10156" x2="41000" y2="12188"/>
                          <a14:foregroundMark x1="37500" y1="13906" x2="40375" y2="13594"/>
                          <a14:foregroundMark x1="32000" y1="18594" x2="34375" y2="17500"/>
                          <a14:foregroundMark x1="32000" y1="17500" x2="32125" y2="17500"/>
                          <a14:foregroundMark x1="32000" y1="18125" x2="31625" y2="18438"/>
                          <a14:foregroundMark x1="31750" y1="19375" x2="35125" y2="17813"/>
                          <a14:foregroundMark x1="71125" y1="22031" x2="51000" y2="9375"/>
                          <a14:foregroundMark x1="51000" y1="9375" x2="40500" y2="12188"/>
                          <a14:foregroundMark x1="40500" y1="12188" x2="39500" y2="13125"/>
                          <a14:foregroundMark x1="44750" y1="21250" x2="25250" y2="37813"/>
                        </a14:backgroundRemoval>
                      </a14:imgEffect>
                    </a14:imgLayer>
                  </a14:imgProps>
                </a:ext>
                <a:ext uri="{28A0092B-C50C-407E-A947-70E740481C1C}">
                  <a14:useLocalDpi xmlns:a14="http://schemas.microsoft.com/office/drawing/2010/main" val="0"/>
                </a:ext>
              </a:extLst>
            </a:blip>
            <a:srcRect/>
            <a:stretch>
              <a:fillRect/>
            </a:stretch>
          </p:blipFill>
          <p:spPr bwMode="auto">
            <a:xfrm>
              <a:off x="4869947" y="867648"/>
              <a:ext cx="369869" cy="254947"/>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a:extLst>
                <a:ext uri="{FF2B5EF4-FFF2-40B4-BE49-F238E27FC236}">
                  <a16:creationId xmlns:a16="http://schemas.microsoft.com/office/drawing/2014/main" id="{7405DEE1-C81E-C7CF-E727-09BA719DF72A}"/>
                </a:ext>
              </a:extLst>
            </p:cNvPr>
            <p:cNvSpPr/>
            <p:nvPr/>
          </p:nvSpPr>
          <p:spPr>
            <a:xfrm>
              <a:off x="6143944" y="883489"/>
              <a:ext cx="226031" cy="205483"/>
            </a:xfrm>
            <a:prstGeom prst="rect">
              <a:avLst/>
            </a:prstGeom>
            <a:solidFill>
              <a:srgbClr val="1308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7" name="Isosceles Triangle 106">
              <a:extLst>
                <a:ext uri="{FF2B5EF4-FFF2-40B4-BE49-F238E27FC236}">
                  <a16:creationId xmlns:a16="http://schemas.microsoft.com/office/drawing/2014/main" id="{8136D33C-F31F-EA60-933B-97BF9A95A211}"/>
                </a:ext>
              </a:extLst>
            </p:cNvPr>
            <p:cNvSpPr/>
            <p:nvPr/>
          </p:nvSpPr>
          <p:spPr>
            <a:xfrm rot="10800000">
              <a:off x="6222828" y="955540"/>
              <a:ext cx="95773" cy="5132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8" name="Rectangle 107">
              <a:extLst>
                <a:ext uri="{FF2B5EF4-FFF2-40B4-BE49-F238E27FC236}">
                  <a16:creationId xmlns:a16="http://schemas.microsoft.com/office/drawing/2014/main" id="{40FE8132-9100-B82B-0EAA-BC8FCCA66B2D}"/>
                </a:ext>
              </a:extLst>
            </p:cNvPr>
            <p:cNvSpPr/>
            <p:nvPr/>
          </p:nvSpPr>
          <p:spPr>
            <a:xfrm>
              <a:off x="2722648" y="1263720"/>
              <a:ext cx="3595953" cy="1726058"/>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9" name="Rectangle 108">
              <a:extLst>
                <a:ext uri="{FF2B5EF4-FFF2-40B4-BE49-F238E27FC236}">
                  <a16:creationId xmlns:a16="http://schemas.microsoft.com/office/drawing/2014/main" id="{D884FEEC-A673-4D0A-5FDA-C940FEE2772E}"/>
                </a:ext>
              </a:extLst>
            </p:cNvPr>
            <p:cNvSpPr/>
            <p:nvPr/>
          </p:nvSpPr>
          <p:spPr>
            <a:xfrm>
              <a:off x="2722648" y="1263720"/>
              <a:ext cx="3595953" cy="43151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0" name="Rectangle 109">
              <a:extLst>
                <a:ext uri="{FF2B5EF4-FFF2-40B4-BE49-F238E27FC236}">
                  <a16:creationId xmlns:a16="http://schemas.microsoft.com/office/drawing/2014/main" id="{2E31ABAA-5C37-B515-3D55-50742C0DA4D3}"/>
                </a:ext>
              </a:extLst>
            </p:cNvPr>
            <p:cNvSpPr/>
            <p:nvPr/>
          </p:nvSpPr>
          <p:spPr>
            <a:xfrm>
              <a:off x="2804841" y="1263720"/>
              <a:ext cx="1982912" cy="43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500" b="1">
                  <a:solidFill>
                    <a:srgbClr val="130824"/>
                  </a:solidFill>
                </a:rPr>
                <a:t>LOYAL LEADERS</a:t>
              </a:r>
            </a:p>
          </p:txBody>
        </p:sp>
        <p:pic>
          <p:nvPicPr>
            <p:cNvPr id="111" name="Picture 6" descr="Trophy icon PNG and SVG Vector Free Download">
              <a:extLst>
                <a:ext uri="{FF2B5EF4-FFF2-40B4-BE49-F238E27FC236}">
                  <a16:creationId xmlns:a16="http://schemas.microsoft.com/office/drawing/2014/main" id="{E4ABA180-7AF8-46EA-5A9C-170E0C728D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4728" y="1329469"/>
              <a:ext cx="277402" cy="299641"/>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87BE36F1-E97C-18A4-B536-F7699FCF4A49}"/>
                </a:ext>
              </a:extLst>
            </p:cNvPr>
            <p:cNvSpPr txBox="1"/>
            <p:nvPr/>
          </p:nvSpPr>
          <p:spPr>
            <a:xfrm>
              <a:off x="2727805" y="1757104"/>
              <a:ext cx="3267182" cy="323165"/>
            </a:xfrm>
            <a:prstGeom prst="rect">
              <a:avLst/>
            </a:prstGeom>
            <a:noFill/>
          </p:spPr>
          <p:txBody>
            <a:bodyPr wrap="square" rtlCol="0">
              <a:spAutoFit/>
            </a:bodyPr>
            <a:lstStyle/>
            <a:p>
              <a:r>
                <a:rPr lang="en-SG" sz="1500"/>
                <a:t>1. </a:t>
              </a:r>
            </a:p>
          </p:txBody>
        </p:sp>
        <p:sp>
          <p:nvSpPr>
            <p:cNvPr id="113" name="TextBox 112">
              <a:extLst>
                <a:ext uri="{FF2B5EF4-FFF2-40B4-BE49-F238E27FC236}">
                  <a16:creationId xmlns:a16="http://schemas.microsoft.com/office/drawing/2014/main" id="{44A322A7-A454-0AAE-61CC-F446581DC050}"/>
                </a:ext>
              </a:extLst>
            </p:cNvPr>
            <p:cNvSpPr txBox="1"/>
            <p:nvPr/>
          </p:nvSpPr>
          <p:spPr>
            <a:xfrm>
              <a:off x="3513758" y="1757104"/>
              <a:ext cx="1880170" cy="312891"/>
            </a:xfrm>
            <a:prstGeom prst="rect">
              <a:avLst/>
            </a:prstGeom>
            <a:noFill/>
          </p:spPr>
          <p:txBody>
            <a:bodyPr wrap="square" rtlCol="0">
              <a:spAutoFit/>
            </a:bodyPr>
            <a:lstStyle/>
            <a:p>
              <a:r>
                <a:rPr lang="en-SG"/>
                <a:t>Nur Alysha</a:t>
              </a:r>
            </a:p>
          </p:txBody>
        </p:sp>
        <p:sp>
          <p:nvSpPr>
            <p:cNvPr id="114" name="Rectangle 113">
              <a:extLst>
                <a:ext uri="{FF2B5EF4-FFF2-40B4-BE49-F238E27FC236}">
                  <a16:creationId xmlns:a16="http://schemas.microsoft.com/office/drawing/2014/main" id="{5A921F09-8013-2ACE-9454-AC87A85004E0}"/>
                </a:ext>
              </a:extLst>
            </p:cNvPr>
            <p:cNvSpPr/>
            <p:nvPr/>
          </p:nvSpPr>
          <p:spPr>
            <a:xfrm>
              <a:off x="2722647" y="2116701"/>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5" name="TextBox 114">
              <a:extLst>
                <a:ext uri="{FF2B5EF4-FFF2-40B4-BE49-F238E27FC236}">
                  <a16:creationId xmlns:a16="http://schemas.microsoft.com/office/drawing/2014/main" id="{5CF815CA-180F-1788-B6C8-E9F43B2CC4F5}"/>
                </a:ext>
              </a:extLst>
            </p:cNvPr>
            <p:cNvSpPr txBox="1"/>
            <p:nvPr/>
          </p:nvSpPr>
          <p:spPr>
            <a:xfrm>
              <a:off x="2738079" y="2178570"/>
              <a:ext cx="3267182" cy="323165"/>
            </a:xfrm>
            <a:prstGeom prst="rect">
              <a:avLst/>
            </a:prstGeom>
            <a:noFill/>
          </p:spPr>
          <p:txBody>
            <a:bodyPr wrap="square" rtlCol="0">
              <a:spAutoFit/>
            </a:bodyPr>
            <a:lstStyle/>
            <a:p>
              <a:r>
                <a:rPr lang="en-SG" sz="1500"/>
                <a:t>2. </a:t>
              </a:r>
            </a:p>
          </p:txBody>
        </p:sp>
        <p:sp>
          <p:nvSpPr>
            <p:cNvPr id="116" name="TextBox 115">
              <a:extLst>
                <a:ext uri="{FF2B5EF4-FFF2-40B4-BE49-F238E27FC236}">
                  <a16:creationId xmlns:a16="http://schemas.microsoft.com/office/drawing/2014/main" id="{EA74C1FE-7580-8AE1-8189-1155A32CE748}"/>
                </a:ext>
              </a:extLst>
            </p:cNvPr>
            <p:cNvSpPr txBox="1"/>
            <p:nvPr/>
          </p:nvSpPr>
          <p:spPr>
            <a:xfrm>
              <a:off x="3524616" y="2175426"/>
              <a:ext cx="1880170" cy="312891"/>
            </a:xfrm>
            <a:prstGeom prst="rect">
              <a:avLst/>
            </a:prstGeom>
            <a:noFill/>
          </p:spPr>
          <p:txBody>
            <a:bodyPr wrap="square" rtlCol="0">
              <a:spAutoFit/>
            </a:bodyPr>
            <a:lstStyle/>
            <a:p>
              <a:r>
                <a:rPr lang="en-SG" err="1"/>
                <a:t>Kinderjoy</a:t>
              </a:r>
              <a:r>
                <a:rPr lang="en-SG"/>
                <a:t> </a:t>
              </a:r>
            </a:p>
          </p:txBody>
        </p:sp>
        <p:sp>
          <p:nvSpPr>
            <p:cNvPr id="117" name="TextBox 116">
              <a:extLst>
                <a:ext uri="{FF2B5EF4-FFF2-40B4-BE49-F238E27FC236}">
                  <a16:creationId xmlns:a16="http://schemas.microsoft.com/office/drawing/2014/main" id="{EFF76E35-BA15-0A32-69E8-27BF907F3D23}"/>
                </a:ext>
              </a:extLst>
            </p:cNvPr>
            <p:cNvSpPr txBox="1"/>
            <p:nvPr/>
          </p:nvSpPr>
          <p:spPr>
            <a:xfrm>
              <a:off x="2736369" y="2587820"/>
              <a:ext cx="3267182" cy="323165"/>
            </a:xfrm>
            <a:prstGeom prst="rect">
              <a:avLst/>
            </a:prstGeom>
            <a:noFill/>
          </p:spPr>
          <p:txBody>
            <a:bodyPr wrap="square" rtlCol="0">
              <a:spAutoFit/>
            </a:bodyPr>
            <a:lstStyle/>
            <a:p>
              <a:r>
                <a:rPr lang="en-SG" sz="1500"/>
                <a:t>3. </a:t>
              </a:r>
            </a:p>
          </p:txBody>
        </p:sp>
        <p:sp>
          <p:nvSpPr>
            <p:cNvPr id="118" name="TextBox 117">
              <a:extLst>
                <a:ext uri="{FF2B5EF4-FFF2-40B4-BE49-F238E27FC236}">
                  <a16:creationId xmlns:a16="http://schemas.microsoft.com/office/drawing/2014/main" id="{7C2659E5-0CC2-5710-91DE-0CE4CA7C3678}"/>
                </a:ext>
              </a:extLst>
            </p:cNvPr>
            <p:cNvSpPr txBox="1"/>
            <p:nvPr/>
          </p:nvSpPr>
          <p:spPr>
            <a:xfrm>
              <a:off x="3544581" y="2584648"/>
              <a:ext cx="1880170" cy="312891"/>
            </a:xfrm>
            <a:prstGeom prst="rect">
              <a:avLst/>
            </a:prstGeom>
            <a:noFill/>
          </p:spPr>
          <p:txBody>
            <a:bodyPr wrap="square" rtlCol="0">
              <a:spAutoFit/>
            </a:bodyPr>
            <a:lstStyle/>
            <a:p>
              <a:r>
                <a:rPr lang="en-SG"/>
                <a:t>Melvin Tan Xin </a:t>
              </a:r>
            </a:p>
          </p:txBody>
        </p:sp>
        <p:sp>
          <p:nvSpPr>
            <p:cNvPr id="119" name="TextBox 118">
              <a:extLst>
                <a:ext uri="{FF2B5EF4-FFF2-40B4-BE49-F238E27FC236}">
                  <a16:creationId xmlns:a16="http://schemas.microsoft.com/office/drawing/2014/main" id="{89F0064E-40E9-AA97-3C0D-A8F750E7F8F0}"/>
                </a:ext>
              </a:extLst>
            </p:cNvPr>
            <p:cNvSpPr txBox="1"/>
            <p:nvPr/>
          </p:nvSpPr>
          <p:spPr>
            <a:xfrm>
              <a:off x="5528397" y="1727406"/>
              <a:ext cx="983012" cy="310502"/>
            </a:xfrm>
            <a:prstGeom prst="rect">
              <a:avLst/>
            </a:prstGeom>
            <a:noFill/>
          </p:spPr>
          <p:txBody>
            <a:bodyPr wrap="square" rtlCol="0">
              <a:spAutoFit/>
            </a:bodyPr>
            <a:lstStyle/>
            <a:p>
              <a:r>
                <a:rPr lang="en-SG"/>
                <a:t>2500</a:t>
              </a:r>
            </a:p>
          </p:txBody>
        </p:sp>
        <p:sp>
          <p:nvSpPr>
            <p:cNvPr id="120" name="TextBox 119">
              <a:extLst>
                <a:ext uri="{FF2B5EF4-FFF2-40B4-BE49-F238E27FC236}">
                  <a16:creationId xmlns:a16="http://schemas.microsoft.com/office/drawing/2014/main" id="{379765BA-C86C-5E73-95F0-8850A55FB8F6}"/>
                </a:ext>
              </a:extLst>
            </p:cNvPr>
            <p:cNvSpPr txBox="1"/>
            <p:nvPr/>
          </p:nvSpPr>
          <p:spPr>
            <a:xfrm>
              <a:off x="5536269" y="2147523"/>
              <a:ext cx="983012" cy="310502"/>
            </a:xfrm>
            <a:prstGeom prst="rect">
              <a:avLst/>
            </a:prstGeom>
            <a:noFill/>
          </p:spPr>
          <p:txBody>
            <a:bodyPr wrap="square" rtlCol="0">
              <a:spAutoFit/>
            </a:bodyPr>
            <a:lstStyle/>
            <a:p>
              <a:r>
                <a:rPr lang="en-SG"/>
                <a:t>2000</a:t>
              </a:r>
            </a:p>
          </p:txBody>
        </p:sp>
        <p:sp>
          <p:nvSpPr>
            <p:cNvPr id="121" name="TextBox 120">
              <a:extLst>
                <a:ext uri="{FF2B5EF4-FFF2-40B4-BE49-F238E27FC236}">
                  <a16:creationId xmlns:a16="http://schemas.microsoft.com/office/drawing/2014/main" id="{C849137E-2431-C1AA-8A8A-2DB75D897620}"/>
                </a:ext>
              </a:extLst>
            </p:cNvPr>
            <p:cNvSpPr txBox="1"/>
            <p:nvPr/>
          </p:nvSpPr>
          <p:spPr>
            <a:xfrm>
              <a:off x="5544141" y="2567640"/>
              <a:ext cx="983012" cy="310502"/>
            </a:xfrm>
            <a:prstGeom prst="rect">
              <a:avLst/>
            </a:prstGeom>
            <a:noFill/>
          </p:spPr>
          <p:txBody>
            <a:bodyPr wrap="square" rtlCol="0">
              <a:spAutoFit/>
            </a:bodyPr>
            <a:lstStyle/>
            <a:p>
              <a:r>
                <a:rPr lang="en-SG"/>
                <a:t>1500</a:t>
              </a:r>
            </a:p>
          </p:txBody>
        </p:sp>
        <p:sp>
          <p:nvSpPr>
            <p:cNvPr id="122" name="Rectangle 121">
              <a:extLst>
                <a:ext uri="{FF2B5EF4-FFF2-40B4-BE49-F238E27FC236}">
                  <a16:creationId xmlns:a16="http://schemas.microsoft.com/office/drawing/2014/main" id="{50A96B9F-471F-545D-C3D3-8BAEF53E6528}"/>
                </a:ext>
              </a:extLst>
            </p:cNvPr>
            <p:cNvSpPr/>
            <p:nvPr/>
          </p:nvSpPr>
          <p:spPr>
            <a:xfrm>
              <a:off x="2719344" y="3001503"/>
              <a:ext cx="3595953" cy="5031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b="1">
                  <a:solidFill>
                    <a:schemeClr val="tx1"/>
                  </a:solidFill>
                </a:rPr>
                <a:t>Click to view ALL</a:t>
              </a:r>
            </a:p>
          </p:txBody>
        </p:sp>
        <p:sp>
          <p:nvSpPr>
            <p:cNvPr id="123" name="Rectangle 122">
              <a:extLst>
                <a:ext uri="{FF2B5EF4-FFF2-40B4-BE49-F238E27FC236}">
                  <a16:creationId xmlns:a16="http://schemas.microsoft.com/office/drawing/2014/main" id="{E7D2572F-5A76-256C-E2D8-DBC57A9EE156}"/>
                </a:ext>
              </a:extLst>
            </p:cNvPr>
            <p:cNvSpPr/>
            <p:nvPr/>
          </p:nvSpPr>
          <p:spPr>
            <a:xfrm>
              <a:off x="2691827" y="4118908"/>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4" name="Rectangle 123">
              <a:extLst>
                <a:ext uri="{FF2B5EF4-FFF2-40B4-BE49-F238E27FC236}">
                  <a16:creationId xmlns:a16="http://schemas.microsoft.com/office/drawing/2014/main" id="{9F2B77D6-4904-1932-D18A-83048DD650B4}"/>
                </a:ext>
              </a:extLst>
            </p:cNvPr>
            <p:cNvSpPr/>
            <p:nvPr/>
          </p:nvSpPr>
          <p:spPr>
            <a:xfrm>
              <a:off x="2691827" y="3687393"/>
              <a:ext cx="3595953" cy="43151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Rectangle 124">
              <a:extLst>
                <a:ext uri="{FF2B5EF4-FFF2-40B4-BE49-F238E27FC236}">
                  <a16:creationId xmlns:a16="http://schemas.microsoft.com/office/drawing/2014/main" id="{92FE373D-6BB7-F58E-F66F-320AB6A723EC}"/>
                </a:ext>
              </a:extLst>
            </p:cNvPr>
            <p:cNvSpPr/>
            <p:nvPr/>
          </p:nvSpPr>
          <p:spPr>
            <a:xfrm>
              <a:off x="2774019" y="3687393"/>
              <a:ext cx="2569287" cy="43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500" b="1">
                  <a:solidFill>
                    <a:srgbClr val="130824"/>
                  </a:solidFill>
                </a:rPr>
                <a:t>ACTIVE LEADERS</a:t>
              </a:r>
            </a:p>
          </p:txBody>
        </p:sp>
        <p:pic>
          <p:nvPicPr>
            <p:cNvPr id="126" name="Picture 6" descr="Trophy icon PNG and SVG Vector Free Download">
              <a:extLst>
                <a:ext uri="{FF2B5EF4-FFF2-40B4-BE49-F238E27FC236}">
                  <a16:creationId xmlns:a16="http://schemas.microsoft.com/office/drawing/2014/main" id="{33B940DB-1453-7FDD-9502-2A945E9B7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907" y="3753142"/>
              <a:ext cx="277402" cy="299641"/>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FBFDE5D5-5EE3-796D-667E-E7049AF33867}"/>
                </a:ext>
              </a:extLst>
            </p:cNvPr>
            <p:cNvSpPr txBox="1"/>
            <p:nvPr/>
          </p:nvSpPr>
          <p:spPr>
            <a:xfrm>
              <a:off x="2686710" y="4180777"/>
              <a:ext cx="3267182" cy="323165"/>
            </a:xfrm>
            <a:prstGeom prst="rect">
              <a:avLst/>
            </a:prstGeom>
            <a:noFill/>
          </p:spPr>
          <p:txBody>
            <a:bodyPr wrap="square" rtlCol="0">
              <a:spAutoFit/>
            </a:bodyPr>
            <a:lstStyle/>
            <a:p>
              <a:r>
                <a:rPr lang="en-SG" sz="1500"/>
                <a:t>1. </a:t>
              </a:r>
            </a:p>
          </p:txBody>
        </p:sp>
        <p:sp>
          <p:nvSpPr>
            <p:cNvPr id="6144" name="TextBox 6143">
              <a:extLst>
                <a:ext uri="{FF2B5EF4-FFF2-40B4-BE49-F238E27FC236}">
                  <a16:creationId xmlns:a16="http://schemas.microsoft.com/office/drawing/2014/main" id="{73321EC3-3435-5141-F5E1-912A2A5CF055}"/>
                </a:ext>
              </a:extLst>
            </p:cNvPr>
            <p:cNvSpPr txBox="1"/>
            <p:nvPr/>
          </p:nvSpPr>
          <p:spPr>
            <a:xfrm>
              <a:off x="3482937" y="4180777"/>
              <a:ext cx="1880170" cy="312891"/>
            </a:xfrm>
            <a:prstGeom prst="rect">
              <a:avLst/>
            </a:prstGeom>
            <a:noFill/>
          </p:spPr>
          <p:txBody>
            <a:bodyPr wrap="square" rtlCol="0">
              <a:spAutoFit/>
            </a:bodyPr>
            <a:lstStyle/>
            <a:p>
              <a:r>
                <a:rPr lang="en-SG"/>
                <a:t>Arianne</a:t>
              </a:r>
            </a:p>
          </p:txBody>
        </p:sp>
        <p:sp>
          <p:nvSpPr>
            <p:cNvPr id="6145" name="Rectangle 6144">
              <a:extLst>
                <a:ext uri="{FF2B5EF4-FFF2-40B4-BE49-F238E27FC236}">
                  <a16:creationId xmlns:a16="http://schemas.microsoft.com/office/drawing/2014/main" id="{5E9BDE11-0E0F-581B-8DC9-ECCFE1551234}"/>
                </a:ext>
              </a:extLst>
            </p:cNvPr>
            <p:cNvSpPr/>
            <p:nvPr/>
          </p:nvSpPr>
          <p:spPr>
            <a:xfrm>
              <a:off x="2691827" y="4540374"/>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47" name="TextBox 6146">
              <a:extLst>
                <a:ext uri="{FF2B5EF4-FFF2-40B4-BE49-F238E27FC236}">
                  <a16:creationId xmlns:a16="http://schemas.microsoft.com/office/drawing/2014/main" id="{A2C64019-D1B4-DBAF-E100-E6152397C4CF}"/>
                </a:ext>
              </a:extLst>
            </p:cNvPr>
            <p:cNvSpPr txBox="1"/>
            <p:nvPr/>
          </p:nvSpPr>
          <p:spPr>
            <a:xfrm>
              <a:off x="2696984" y="4602243"/>
              <a:ext cx="3267182" cy="323165"/>
            </a:xfrm>
            <a:prstGeom prst="rect">
              <a:avLst/>
            </a:prstGeom>
            <a:noFill/>
          </p:spPr>
          <p:txBody>
            <a:bodyPr wrap="square" rtlCol="0">
              <a:spAutoFit/>
            </a:bodyPr>
            <a:lstStyle/>
            <a:p>
              <a:r>
                <a:rPr lang="en-SG" sz="1500"/>
                <a:t>2. </a:t>
              </a:r>
            </a:p>
          </p:txBody>
        </p:sp>
        <p:sp>
          <p:nvSpPr>
            <p:cNvPr id="6149" name="TextBox 6148">
              <a:extLst>
                <a:ext uri="{FF2B5EF4-FFF2-40B4-BE49-F238E27FC236}">
                  <a16:creationId xmlns:a16="http://schemas.microsoft.com/office/drawing/2014/main" id="{CBA2CB79-DB07-ADE1-F37C-9A217E3C217C}"/>
                </a:ext>
              </a:extLst>
            </p:cNvPr>
            <p:cNvSpPr txBox="1"/>
            <p:nvPr/>
          </p:nvSpPr>
          <p:spPr>
            <a:xfrm>
              <a:off x="3493795" y="4599099"/>
              <a:ext cx="1880170" cy="312891"/>
            </a:xfrm>
            <a:prstGeom prst="rect">
              <a:avLst/>
            </a:prstGeom>
            <a:noFill/>
          </p:spPr>
          <p:txBody>
            <a:bodyPr wrap="square" rtlCol="0">
              <a:spAutoFit/>
            </a:bodyPr>
            <a:lstStyle/>
            <a:p>
              <a:r>
                <a:rPr lang="en-SG"/>
                <a:t>Joker</a:t>
              </a:r>
            </a:p>
          </p:txBody>
        </p:sp>
        <p:sp>
          <p:nvSpPr>
            <p:cNvPr id="6151" name="TextBox 6150">
              <a:extLst>
                <a:ext uri="{FF2B5EF4-FFF2-40B4-BE49-F238E27FC236}">
                  <a16:creationId xmlns:a16="http://schemas.microsoft.com/office/drawing/2014/main" id="{D7826907-C1D8-FBB3-3432-43614AAA1AFD}"/>
                </a:ext>
              </a:extLst>
            </p:cNvPr>
            <p:cNvSpPr txBox="1"/>
            <p:nvPr/>
          </p:nvSpPr>
          <p:spPr>
            <a:xfrm>
              <a:off x="5497576" y="4151079"/>
              <a:ext cx="983012" cy="310502"/>
            </a:xfrm>
            <a:prstGeom prst="rect">
              <a:avLst/>
            </a:prstGeom>
            <a:noFill/>
          </p:spPr>
          <p:txBody>
            <a:bodyPr wrap="square" rtlCol="0">
              <a:spAutoFit/>
            </a:bodyPr>
            <a:lstStyle/>
            <a:p>
              <a:r>
                <a:rPr lang="en-SG"/>
                <a:t>1500</a:t>
              </a:r>
            </a:p>
          </p:txBody>
        </p:sp>
        <p:sp>
          <p:nvSpPr>
            <p:cNvPr id="6153" name="TextBox 6152">
              <a:extLst>
                <a:ext uri="{FF2B5EF4-FFF2-40B4-BE49-F238E27FC236}">
                  <a16:creationId xmlns:a16="http://schemas.microsoft.com/office/drawing/2014/main" id="{3A176979-54CE-97B1-99FC-DA5C5F2BFF6F}"/>
                </a:ext>
              </a:extLst>
            </p:cNvPr>
            <p:cNvSpPr txBox="1"/>
            <p:nvPr/>
          </p:nvSpPr>
          <p:spPr>
            <a:xfrm>
              <a:off x="5505448" y="4571196"/>
              <a:ext cx="983012" cy="310502"/>
            </a:xfrm>
            <a:prstGeom prst="rect">
              <a:avLst/>
            </a:prstGeom>
            <a:noFill/>
          </p:spPr>
          <p:txBody>
            <a:bodyPr wrap="square" rtlCol="0">
              <a:spAutoFit/>
            </a:bodyPr>
            <a:lstStyle/>
            <a:p>
              <a:r>
                <a:rPr lang="en-SG"/>
                <a:t>1000</a:t>
              </a:r>
            </a:p>
          </p:txBody>
        </p:sp>
        <p:pic>
          <p:nvPicPr>
            <p:cNvPr id="6154" name="Picture 6153">
              <a:extLst>
                <a:ext uri="{FF2B5EF4-FFF2-40B4-BE49-F238E27FC236}">
                  <a16:creationId xmlns:a16="http://schemas.microsoft.com/office/drawing/2014/main" id="{C431302E-1E6E-DF2A-6D5A-279B61498534}"/>
                </a:ext>
              </a:extLst>
            </p:cNvPr>
            <p:cNvPicPr>
              <a:picLocks noChangeAspect="1"/>
            </p:cNvPicPr>
            <p:nvPr/>
          </p:nvPicPr>
          <p:blipFill>
            <a:blip r:embed="rId5"/>
            <a:stretch>
              <a:fillRect/>
            </a:stretch>
          </p:blipFill>
          <p:spPr>
            <a:xfrm>
              <a:off x="4962277" y="2635325"/>
              <a:ext cx="421376" cy="292383"/>
            </a:xfrm>
            <a:prstGeom prst="rect">
              <a:avLst/>
            </a:prstGeom>
          </p:spPr>
        </p:pic>
        <p:pic>
          <p:nvPicPr>
            <p:cNvPr id="6155" name="Picture 6154">
              <a:extLst>
                <a:ext uri="{FF2B5EF4-FFF2-40B4-BE49-F238E27FC236}">
                  <a16:creationId xmlns:a16="http://schemas.microsoft.com/office/drawing/2014/main" id="{2F39A69F-373C-2259-E64A-7FF326F25F76}"/>
                </a:ext>
              </a:extLst>
            </p:cNvPr>
            <p:cNvPicPr>
              <a:picLocks noChangeAspect="1"/>
            </p:cNvPicPr>
            <p:nvPr/>
          </p:nvPicPr>
          <p:blipFill>
            <a:blip r:embed="rId6"/>
            <a:stretch>
              <a:fillRect/>
            </a:stretch>
          </p:blipFill>
          <p:spPr>
            <a:xfrm>
              <a:off x="4962277" y="1773597"/>
              <a:ext cx="421376" cy="245802"/>
            </a:xfrm>
            <a:prstGeom prst="rect">
              <a:avLst/>
            </a:prstGeom>
          </p:spPr>
        </p:pic>
        <p:pic>
          <p:nvPicPr>
            <p:cNvPr id="6156" name="Picture 6155">
              <a:extLst>
                <a:ext uri="{FF2B5EF4-FFF2-40B4-BE49-F238E27FC236}">
                  <a16:creationId xmlns:a16="http://schemas.microsoft.com/office/drawing/2014/main" id="{41D10770-55CA-862E-68EB-4F8B1995DCB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057" b="93585" l="9738" r="92135">
                          <a14:foregroundMark x1="49064" y1="9057" x2="49064" y2="9057"/>
                          <a14:foregroundMark x1="92135" y1="49811" x2="92135" y2="49811"/>
                          <a14:foregroundMark x1="50187" y1="93585" x2="50187" y2="93585"/>
                        </a14:backgroundRemoval>
                      </a14:imgEffect>
                    </a14:imgLayer>
                  </a14:imgProps>
                </a:ext>
              </a:extLst>
            </a:blip>
            <a:stretch>
              <a:fillRect/>
            </a:stretch>
          </p:blipFill>
          <p:spPr>
            <a:xfrm>
              <a:off x="3020788" y="1668267"/>
              <a:ext cx="414861" cy="411753"/>
            </a:xfrm>
            <a:prstGeom prst="rect">
              <a:avLst/>
            </a:prstGeom>
          </p:spPr>
        </p:pic>
        <p:pic>
          <p:nvPicPr>
            <p:cNvPr id="6157" name="Picture 6156">
              <a:extLst>
                <a:ext uri="{FF2B5EF4-FFF2-40B4-BE49-F238E27FC236}">
                  <a16:creationId xmlns:a16="http://schemas.microsoft.com/office/drawing/2014/main" id="{21933BF4-C2E2-347E-CEF0-370C88229BE0}"/>
                </a:ext>
              </a:extLst>
            </p:cNvPr>
            <p:cNvPicPr>
              <a:picLocks noChangeAspect="1"/>
            </p:cNvPicPr>
            <p:nvPr/>
          </p:nvPicPr>
          <p:blipFill>
            <a:blip r:embed="rId9"/>
            <a:stretch>
              <a:fillRect/>
            </a:stretch>
          </p:blipFill>
          <p:spPr>
            <a:xfrm>
              <a:off x="4972550" y="2195481"/>
              <a:ext cx="398445" cy="265629"/>
            </a:xfrm>
            <a:prstGeom prst="rect">
              <a:avLst/>
            </a:prstGeom>
          </p:spPr>
        </p:pic>
        <p:pic>
          <p:nvPicPr>
            <p:cNvPr id="6158" name="Picture 6157">
              <a:extLst>
                <a:ext uri="{FF2B5EF4-FFF2-40B4-BE49-F238E27FC236}">
                  <a16:creationId xmlns:a16="http://schemas.microsoft.com/office/drawing/2014/main" id="{B4CE3D22-D719-5CA3-8698-8C6909B8D45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6224" b="96266" l="4743" r="93676">
                          <a14:foregroundMark x1="75099" y1="72614" x2="75099" y2="72614"/>
                          <a14:foregroundMark x1="84585" y1="60996" x2="66008" y2="75934"/>
                          <a14:foregroundMark x1="18182" y1="20747" x2="14229" y2="54772"/>
                          <a14:foregroundMark x1="14229" y1="54772" x2="33992" y2="82988"/>
                          <a14:foregroundMark x1="33992" y1="82988" x2="75099" y2="85892"/>
                          <a14:foregroundMark x1="85771" y1="41079" x2="64427" y2="10788"/>
                          <a14:foregroundMark x1="64427" y1="10788" x2="58498" y2="10373"/>
                          <a14:foregroundMark x1="86957" y1="35685" x2="94071" y2="55187"/>
                          <a14:foregroundMark x1="55731" y1="96680" x2="55731" y2="96680"/>
                          <a14:foregroundMark x1="16206" y1="71369" x2="16206" y2="71369"/>
                          <a14:foregroundMark x1="14229" y1="70539" x2="12253" y2="57261"/>
                          <a14:foregroundMark x1="5138" y1="56017" x2="5138" y2="56017"/>
                          <a14:foregroundMark x1="56522" y1="6224" x2="56522" y2="6224"/>
                        </a14:backgroundRemoval>
                      </a14:imgEffect>
                    </a14:imgLayer>
                  </a14:imgProps>
                </a:ext>
              </a:extLst>
            </a:blip>
            <a:stretch>
              <a:fillRect/>
            </a:stretch>
          </p:blipFill>
          <p:spPr>
            <a:xfrm>
              <a:off x="3027496" y="2135664"/>
              <a:ext cx="393794" cy="375116"/>
            </a:xfrm>
            <a:prstGeom prst="rect">
              <a:avLst/>
            </a:prstGeom>
          </p:spPr>
        </p:pic>
        <p:pic>
          <p:nvPicPr>
            <p:cNvPr id="6159" name="Picture 6158">
              <a:extLst>
                <a:ext uri="{FF2B5EF4-FFF2-40B4-BE49-F238E27FC236}">
                  <a16:creationId xmlns:a16="http://schemas.microsoft.com/office/drawing/2014/main" id="{07ED7966-D16F-7F42-03A0-E16C2485A85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410" b="92308" l="9942" r="95322">
                          <a14:foregroundMark x1="29240" y1="41667" x2="29240" y2="41667"/>
                          <a14:foregroundMark x1="71930" y1="30128" x2="71930" y2="30128"/>
                          <a14:foregroundMark x1="59649" y1="12179" x2="59649" y2="12179"/>
                          <a14:foregroundMark x1="95322" y1="48718" x2="95322" y2="48718"/>
                          <a14:foregroundMark x1="52632" y1="7051" x2="52632" y2="7051"/>
                          <a14:foregroundMark x1="60234" y1="92308" x2="60234" y2="92308"/>
                        </a14:backgroundRemoval>
                      </a14:imgEffect>
                    </a14:imgLayer>
                  </a14:imgProps>
                </a:ext>
              </a:extLst>
            </a:blip>
            <a:stretch>
              <a:fillRect/>
            </a:stretch>
          </p:blipFill>
          <p:spPr>
            <a:xfrm>
              <a:off x="3020788" y="2589690"/>
              <a:ext cx="375530" cy="342589"/>
            </a:xfrm>
            <a:prstGeom prst="rect">
              <a:avLst/>
            </a:prstGeom>
          </p:spPr>
        </p:pic>
        <p:pic>
          <p:nvPicPr>
            <p:cNvPr id="6160" name="Picture 2" descr="Philippines - Wikipedia">
              <a:extLst>
                <a:ext uri="{FF2B5EF4-FFF2-40B4-BE49-F238E27FC236}">
                  <a16:creationId xmlns:a16="http://schemas.microsoft.com/office/drawing/2014/main" id="{6DAE4F06-F672-7B2E-02DF-B37BEAEA3A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75976" y="4187560"/>
              <a:ext cx="425593" cy="238284"/>
            </a:xfrm>
            <a:prstGeom prst="rect">
              <a:avLst/>
            </a:prstGeom>
            <a:noFill/>
            <a:extLst>
              <a:ext uri="{909E8E84-426E-40DD-AFC4-6F175D3DCCD1}">
                <a14:hiddenFill xmlns:a14="http://schemas.microsoft.com/office/drawing/2010/main">
                  <a:solidFill>
                    <a:srgbClr val="FFFFFF"/>
                  </a:solidFill>
                </a14:hiddenFill>
              </a:ext>
            </a:extLst>
          </p:spPr>
        </p:pic>
        <p:pic>
          <p:nvPicPr>
            <p:cNvPr id="6161" name="Picture 6160">
              <a:extLst>
                <a:ext uri="{FF2B5EF4-FFF2-40B4-BE49-F238E27FC236}">
                  <a16:creationId xmlns:a16="http://schemas.microsoft.com/office/drawing/2014/main" id="{53CFA3A6-458F-9869-81B6-1BCFF5FF708F}"/>
                </a:ext>
              </a:extLst>
            </p:cNvPr>
            <p:cNvPicPr>
              <a:picLocks noChangeAspect="1"/>
            </p:cNvPicPr>
            <p:nvPr/>
          </p:nvPicPr>
          <p:blipFill>
            <a:blip r:embed="rId9"/>
            <a:stretch>
              <a:fillRect/>
            </a:stretch>
          </p:blipFill>
          <p:spPr>
            <a:xfrm>
              <a:off x="4962277" y="4638441"/>
              <a:ext cx="398445" cy="265629"/>
            </a:xfrm>
            <a:prstGeom prst="rect">
              <a:avLst/>
            </a:prstGeom>
          </p:spPr>
        </p:pic>
        <p:pic>
          <p:nvPicPr>
            <p:cNvPr id="6162" name="Picture 4" descr="People Avatar Collection SVG Vectors and Icons - SVG Repo">
              <a:extLst>
                <a:ext uri="{FF2B5EF4-FFF2-40B4-BE49-F238E27FC236}">
                  <a16:creationId xmlns:a16="http://schemas.microsoft.com/office/drawing/2014/main" id="{865CA2C3-3066-C0CB-11B8-CA0FB39FDDF6}"/>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778" b="97333" l="2667" r="96889">
                          <a14:foregroundMark x1="58667" y1="4000" x2="58667" y2="4000"/>
                          <a14:foregroundMark x1="81778" y1="25778" x2="87556" y2="54667"/>
                          <a14:foregroundMark x1="14222" y1="70667" x2="17333" y2="35111"/>
                          <a14:foregroundMark x1="17333" y1="35111" x2="36889" y2="9778"/>
                          <a14:foregroundMark x1="36889" y1="9778" x2="61778" y2="6222"/>
                          <a14:foregroundMark x1="61778" y1="6222" x2="76000" y2="14667"/>
                          <a14:foregroundMark x1="88000" y1="24000" x2="91111" y2="51111"/>
                          <a14:foregroundMark x1="91111" y1="51111" x2="78667" y2="80444"/>
                          <a14:foregroundMark x1="78667" y1="80444" x2="57333" y2="88444"/>
                          <a14:foregroundMark x1="57333" y1="88444" x2="53778" y2="86222"/>
                          <a14:foregroundMark x1="21333" y1="86667" x2="6667" y2="77333"/>
                          <a14:foregroundMark x1="27556" y1="72000" x2="6667" y2="48444"/>
                          <a14:foregroundMark x1="6667" y1="48444" x2="9333" y2="41778"/>
                          <a14:foregroundMark x1="12889" y1="30222" x2="40889" y2="12000"/>
                          <a14:foregroundMark x1="29778" y1="8000" x2="14222" y2="26667"/>
                          <a14:foregroundMark x1="14222" y1="26667" x2="12889" y2="29778"/>
                          <a14:foregroundMark x1="11111" y1="34667" x2="11111" y2="34667"/>
                          <a14:foregroundMark x1="4889" y1="35111" x2="4889" y2="35111"/>
                          <a14:foregroundMark x1="22222" y1="13333" x2="3556" y2="40000"/>
                          <a14:foregroundMark x1="3556" y1="40000" x2="2667" y2="47556"/>
                          <a14:foregroundMark x1="33333" y1="7111" x2="42667" y2="4889"/>
                          <a14:foregroundMark x1="4000" y1="61778" x2="4000" y2="61778"/>
                          <a14:foregroundMark x1="75556" y1="86667" x2="47556" y2="93778"/>
                          <a14:foregroundMark x1="36444" y1="88889" x2="46667" y2="96444"/>
                          <a14:foregroundMark x1="31111" y1="93333" x2="14667" y2="69333"/>
                          <a14:foregroundMark x1="14667" y1="69333" x2="14222" y2="66667"/>
                          <a14:foregroundMark x1="6667" y1="62222" x2="23111" y2="77333"/>
                          <a14:foregroundMark x1="19111" y1="74667" x2="51111" y2="71111"/>
                          <a14:foregroundMark x1="51111" y1="71111" x2="52444" y2="81778"/>
                          <a14:foregroundMark x1="32889" y1="95111" x2="59556" y2="95556"/>
                          <a14:foregroundMark x1="59556" y1="95556" x2="71556" y2="92444"/>
                          <a14:foregroundMark x1="76889" y1="84444" x2="93778" y2="64000"/>
                          <a14:foregroundMark x1="93778" y1="64000" x2="90222" y2="38222"/>
                          <a14:foregroundMark x1="90222" y1="38222" x2="78222" y2="19111"/>
                          <a14:foregroundMark x1="78222" y1="19111" x2="78222" y2="19111"/>
                          <a14:foregroundMark x1="76444" y1="54667" x2="82667" y2="20000"/>
                          <a14:foregroundMark x1="82667" y1="20000" x2="58667" y2="5333"/>
                          <a14:foregroundMark x1="58667" y1="5333" x2="44444" y2="1778"/>
                          <a14:foregroundMark x1="72000" y1="11111" x2="72000" y2="11111"/>
                          <a14:foregroundMark x1="72000" y1="10222" x2="72000" y2="7111"/>
                          <a14:foregroundMark x1="95556" y1="46222" x2="96889" y2="45333"/>
                          <a14:foregroundMark x1="88444" y1="75556" x2="83556" y2="77333"/>
                          <a14:foregroundMark x1="85778" y1="78667" x2="79556" y2="83556"/>
                          <a14:foregroundMark x1="51111" y1="97333" x2="49778"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009025" y="4150631"/>
              <a:ext cx="434240" cy="352307"/>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6" descr="Avatar Vector SVG Icon (74) - SVG Repo">
              <a:extLst>
                <a:ext uri="{FF2B5EF4-FFF2-40B4-BE49-F238E27FC236}">
                  <a16:creationId xmlns:a16="http://schemas.microsoft.com/office/drawing/2014/main" id="{2DF67CDD-A19D-C7D0-2B56-DDF468625840}"/>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4889" b="96889" l="1778" r="97333">
                          <a14:foregroundMark x1="63111" y1="14222" x2="40000" y2="14667"/>
                          <a14:foregroundMark x1="40000" y1="14667" x2="10667" y2="45333"/>
                          <a14:foregroundMark x1="10667" y1="45333" x2="7556" y2="69333"/>
                          <a14:foregroundMark x1="7556" y1="69333" x2="16000" y2="84889"/>
                          <a14:foregroundMark x1="1778" y1="53778" x2="1778" y2="53778"/>
                          <a14:foregroundMark x1="54222" y1="8889" x2="54222" y2="8889"/>
                          <a14:foregroundMark x1="93333" y1="44889" x2="93333" y2="44889"/>
                          <a14:foregroundMark x1="50667" y1="5333" x2="50667" y2="5333"/>
                          <a14:foregroundMark x1="59111" y1="81333" x2="64000" y2="84000"/>
                          <a14:foregroundMark x1="73333" y1="84000" x2="34667" y2="87556"/>
                          <a14:foregroundMark x1="34667" y1="87556" x2="32000" y2="86222"/>
                          <a14:foregroundMark x1="30222" y1="84000" x2="78222" y2="73778"/>
                          <a14:foregroundMark x1="43556" y1="79111" x2="63556" y2="92889"/>
                          <a14:foregroundMark x1="63556" y1="92889" x2="63556" y2="92889"/>
                          <a14:foregroundMark x1="61778" y1="94222" x2="33333" y2="89333"/>
                          <a14:foregroundMark x1="33333" y1="89333" x2="27556" y2="82667"/>
                          <a14:foregroundMark x1="47111" y1="96444" x2="63111" y2="93778"/>
                          <a14:foregroundMark x1="53778" y1="97333" x2="53778" y2="97333"/>
                          <a14:foregroundMark x1="97333" y1="47556" x2="97333" y2="47556"/>
                        </a14:backgroundRemoval>
                      </a14:imgEffect>
                    </a14:imgLayer>
                  </a14:imgProps>
                </a:ext>
                <a:ext uri="{28A0092B-C50C-407E-A947-70E740481C1C}">
                  <a14:useLocalDpi xmlns:a14="http://schemas.microsoft.com/office/drawing/2010/main" val="0"/>
                </a:ext>
              </a:extLst>
            </a:blip>
            <a:srcRect/>
            <a:stretch>
              <a:fillRect/>
            </a:stretch>
          </p:blipFill>
          <p:spPr bwMode="auto">
            <a:xfrm>
              <a:off x="3054812" y="4581469"/>
              <a:ext cx="353241" cy="353241"/>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8" descr="Raster Illustration Round Flat Woman Icon. Businesswoman Avatar Flat Design  Stock Photo, Picture And Royalty Free Image. Image 77535908.">
              <a:extLst>
                <a:ext uri="{FF2B5EF4-FFF2-40B4-BE49-F238E27FC236}">
                  <a16:creationId xmlns:a16="http://schemas.microsoft.com/office/drawing/2014/main" id="{2DA0236F-B788-AED8-704F-BDCDACBA0572}"/>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4538" b="92077" l="5077" r="94462">
                          <a14:foregroundMark x1="50000" y1="9000" x2="50000" y2="9000"/>
                          <a14:foregroundMark x1="29846" y1="15000" x2="24615" y2="24538"/>
                          <a14:foregroundMark x1="24615" y1="24538" x2="23692" y2="40154"/>
                          <a14:foregroundMark x1="23692" y1="40154" x2="31231" y2="24615"/>
                          <a14:foregroundMark x1="31231" y1="24615" x2="31615" y2="17154"/>
                          <a14:foregroundMark x1="73769" y1="24538" x2="77692" y2="33308"/>
                          <a14:foregroundMark x1="77692" y1="33308" x2="80231" y2="61462"/>
                          <a14:foregroundMark x1="80231" y1="61462" x2="55692" y2="70538"/>
                          <a14:foregroundMark x1="55692" y1="70538" x2="31462" y2="64077"/>
                          <a14:foregroundMark x1="31462" y1="64077" x2="24846" y2="47846"/>
                          <a14:foregroundMark x1="24846" y1="47846" x2="27308" y2="28385"/>
                          <a14:foregroundMark x1="27308" y1="28385" x2="48308" y2="20154"/>
                          <a14:foregroundMark x1="48308" y1="20154" x2="69385" y2="24462"/>
                          <a14:foregroundMark x1="69385" y1="24462" x2="75000" y2="28769"/>
                          <a14:foregroundMark x1="82385" y1="34769" x2="79538" y2="57615"/>
                          <a14:foregroundMark x1="79538" y1="57615" x2="43923" y2="53000"/>
                          <a14:foregroundMark x1="43923" y1="53000" x2="61308" y2="35000"/>
                          <a14:foregroundMark x1="61308" y1="35000" x2="81385" y2="36538"/>
                          <a14:foregroundMark x1="81385" y1="36538" x2="85308" y2="45692"/>
                          <a14:foregroundMark x1="85308" y1="45692" x2="88769" y2="47923"/>
                          <a14:foregroundMark x1="75000" y1="42769" x2="71154" y2="44769"/>
                          <a14:foregroundMark x1="34231" y1="34538" x2="19462" y2="59923"/>
                          <a14:foregroundMark x1="19462" y1="59923" x2="19462" y2="59923"/>
                          <a14:foregroundMark x1="32231" y1="30154" x2="29846" y2="55692"/>
                          <a14:foregroundMark x1="42615" y1="59154" x2="59077" y2="63846"/>
                          <a14:foregroundMark x1="59077" y1="63846" x2="73769" y2="62923"/>
                          <a14:foregroundMark x1="73769" y1="62923" x2="75154" y2="61692"/>
                          <a14:foregroundMark x1="81923" y1="42385" x2="59231" y2="20385"/>
                          <a14:foregroundMark x1="59231" y1="20385" x2="45615" y2="13923"/>
                          <a14:foregroundMark x1="45615" y1="13923" x2="35154" y2="13385"/>
                          <a14:foregroundMark x1="35154" y1="13385" x2="21769" y2="18538"/>
                          <a14:foregroundMark x1="21769" y1="18538" x2="15000" y2="45615"/>
                          <a14:foregroundMark x1="15000" y1="45615" x2="16769" y2="63923"/>
                          <a14:foregroundMark x1="16769" y1="63923" x2="25462" y2="75000"/>
                          <a14:foregroundMark x1="25462" y1="75000" x2="39385" y2="82308"/>
                          <a14:foregroundMark x1="39385" y1="82308" x2="57462" y2="83077"/>
                          <a14:foregroundMark x1="57462" y1="83077" x2="77846" y2="72538"/>
                          <a14:foregroundMark x1="77846" y1="72538" x2="79000" y2="70077"/>
                          <a14:foregroundMark x1="76385" y1="47308" x2="66308" y2="47000"/>
                          <a14:foregroundMark x1="66308" y1="47000" x2="68846" y2="59769"/>
                          <a14:foregroundMark x1="68846" y1="59769" x2="88615" y2="67538"/>
                          <a14:foregroundMark x1="88615" y1="67538" x2="94692" y2="57077"/>
                          <a14:foregroundMark x1="94692" y1="57077" x2="94769" y2="52308"/>
                          <a14:foregroundMark x1="51000" y1="4769" x2="51000" y2="4769"/>
                          <a14:foregroundMark x1="52385" y1="5231" x2="52385" y2="5231"/>
                          <a14:foregroundMark x1="8615" y1="33923" x2="13615" y2="48923"/>
                          <a14:foregroundMark x1="5077" y1="50923" x2="5077" y2="50923"/>
                          <a14:foregroundMark x1="5077" y1="48308" x2="5077" y2="49538"/>
                          <a14:foregroundMark x1="51615" y1="91923" x2="43615" y2="92077"/>
                          <a14:foregroundMark x1="43385" y1="55154" x2="49769" y2="84692"/>
                          <a14:foregroundMark x1="67000" y1="62538" x2="65154" y2="60308"/>
                          <a14:foregroundMark x1="34615" y1="60923" x2="46385" y2="62385"/>
                          <a14:foregroundMark x1="46385" y1="62385" x2="60000" y2="61923"/>
                          <a14:foregroundMark x1="60000" y1="61923" x2="60000" y2="61923"/>
                          <a14:foregroundMark x1="65615" y1="58154" x2="56769" y2="64692"/>
                        </a14:backgroundRemoval>
                      </a14:imgEffect>
                    </a14:imgLayer>
                  </a14:imgProps>
                </a:ext>
                <a:ext uri="{28A0092B-C50C-407E-A947-70E740481C1C}">
                  <a14:useLocalDpi xmlns:a14="http://schemas.microsoft.com/office/drawing/2010/main" val="0"/>
                </a:ext>
              </a:extLst>
            </a:blip>
            <a:srcRect/>
            <a:stretch>
              <a:fillRect/>
            </a:stretch>
          </p:blipFill>
          <p:spPr bwMode="auto">
            <a:xfrm>
              <a:off x="2666158" y="735950"/>
              <a:ext cx="422269" cy="422269"/>
            </a:xfrm>
            <a:prstGeom prst="rect">
              <a:avLst/>
            </a:prstGeom>
            <a:noFill/>
            <a:extLst>
              <a:ext uri="{909E8E84-426E-40DD-AFC4-6F175D3DCCD1}">
                <a14:hiddenFill xmlns:a14="http://schemas.microsoft.com/office/drawing/2010/main">
                  <a:solidFill>
                    <a:srgbClr val="FFFFFF"/>
                  </a:solidFill>
                </a14:hiddenFill>
              </a:ext>
            </a:extLst>
          </p:spPr>
        </p:pic>
        <p:sp>
          <p:nvSpPr>
            <p:cNvPr id="6165" name="TextBox 6164">
              <a:extLst>
                <a:ext uri="{FF2B5EF4-FFF2-40B4-BE49-F238E27FC236}">
                  <a16:creationId xmlns:a16="http://schemas.microsoft.com/office/drawing/2014/main" id="{CBEB3896-9D11-3FDE-5569-0091DD3742D6}"/>
                </a:ext>
              </a:extLst>
            </p:cNvPr>
            <p:cNvSpPr txBox="1"/>
            <p:nvPr/>
          </p:nvSpPr>
          <p:spPr>
            <a:xfrm>
              <a:off x="3027496" y="851392"/>
              <a:ext cx="1049661" cy="307777"/>
            </a:xfrm>
            <a:prstGeom prst="rect">
              <a:avLst/>
            </a:prstGeom>
            <a:noFill/>
          </p:spPr>
          <p:txBody>
            <a:bodyPr wrap="square" rtlCol="0">
              <a:spAutoFit/>
            </a:bodyPr>
            <a:lstStyle/>
            <a:p>
              <a:r>
                <a:rPr lang="en-SG" err="1">
                  <a:solidFill>
                    <a:schemeClr val="tx1"/>
                  </a:solidFill>
                </a:rPr>
                <a:t>Taarika</a:t>
              </a:r>
              <a:endParaRPr lang="en-SG">
                <a:solidFill>
                  <a:schemeClr val="tx1"/>
                </a:solidFill>
              </a:endParaRPr>
            </a:p>
          </p:txBody>
        </p:sp>
        <p:sp>
          <p:nvSpPr>
            <p:cNvPr id="6166" name="Rectangle 6165">
              <a:extLst>
                <a:ext uri="{FF2B5EF4-FFF2-40B4-BE49-F238E27FC236}">
                  <a16:creationId xmlns:a16="http://schemas.microsoft.com/office/drawing/2014/main" id="{08604AAF-B494-72CB-7774-4FBB511C2AF1}"/>
                </a:ext>
              </a:extLst>
            </p:cNvPr>
            <p:cNvSpPr/>
            <p:nvPr/>
          </p:nvSpPr>
          <p:spPr>
            <a:xfrm>
              <a:off x="4919661" y="1110876"/>
              <a:ext cx="1428110" cy="856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6">
                    <a:lumMod val="50000"/>
                  </a:schemeClr>
                </a:solidFill>
              </a:endParaRPr>
            </a:p>
          </p:txBody>
        </p:sp>
        <p:sp>
          <p:nvSpPr>
            <p:cNvPr id="6167" name="Rectangle 6166">
              <a:extLst>
                <a:ext uri="{FF2B5EF4-FFF2-40B4-BE49-F238E27FC236}">
                  <a16:creationId xmlns:a16="http://schemas.microsoft.com/office/drawing/2014/main" id="{69D406CE-8A1B-C552-5991-9AB7343ED275}"/>
                </a:ext>
              </a:extLst>
            </p:cNvPr>
            <p:cNvSpPr/>
            <p:nvPr/>
          </p:nvSpPr>
          <p:spPr>
            <a:xfrm>
              <a:off x="4904436" y="1137574"/>
              <a:ext cx="1428110" cy="226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accent6">
                      <a:lumMod val="50000"/>
                    </a:schemeClr>
                  </a:solidFill>
                </a:rPr>
                <a:t>Malaysia</a:t>
              </a:r>
            </a:p>
          </p:txBody>
        </p:sp>
        <p:sp>
          <p:nvSpPr>
            <p:cNvPr id="6168" name="Rectangle 6167">
              <a:extLst>
                <a:ext uri="{FF2B5EF4-FFF2-40B4-BE49-F238E27FC236}">
                  <a16:creationId xmlns:a16="http://schemas.microsoft.com/office/drawing/2014/main" id="{0E0AA814-3F67-671F-8138-81D672C5227C}"/>
                </a:ext>
              </a:extLst>
            </p:cNvPr>
            <p:cNvSpPr/>
            <p:nvPr/>
          </p:nvSpPr>
          <p:spPr>
            <a:xfrm>
              <a:off x="4910137" y="1376140"/>
              <a:ext cx="1428110" cy="226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accent6">
                      <a:lumMod val="50000"/>
                    </a:schemeClr>
                  </a:solidFill>
                </a:rPr>
                <a:t>Thailand</a:t>
              </a:r>
            </a:p>
          </p:txBody>
        </p:sp>
        <p:sp>
          <p:nvSpPr>
            <p:cNvPr id="6169" name="Rectangle 6168">
              <a:extLst>
                <a:ext uri="{FF2B5EF4-FFF2-40B4-BE49-F238E27FC236}">
                  <a16:creationId xmlns:a16="http://schemas.microsoft.com/office/drawing/2014/main" id="{996D80BC-2E3D-B138-9B15-16CB97596B9E}"/>
                </a:ext>
              </a:extLst>
            </p:cNvPr>
            <p:cNvSpPr/>
            <p:nvPr/>
          </p:nvSpPr>
          <p:spPr>
            <a:xfrm>
              <a:off x="4907820" y="1561738"/>
              <a:ext cx="1428110" cy="226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accent6">
                      <a:lumMod val="50000"/>
                    </a:schemeClr>
                  </a:solidFill>
                </a:rPr>
                <a:t>Singapore</a:t>
              </a:r>
            </a:p>
          </p:txBody>
        </p:sp>
        <p:sp>
          <p:nvSpPr>
            <p:cNvPr id="6170" name="Rectangle 6169">
              <a:extLst>
                <a:ext uri="{FF2B5EF4-FFF2-40B4-BE49-F238E27FC236}">
                  <a16:creationId xmlns:a16="http://schemas.microsoft.com/office/drawing/2014/main" id="{4EEE18B6-6336-9EAD-E35E-2E5B0F379BEF}"/>
                </a:ext>
              </a:extLst>
            </p:cNvPr>
            <p:cNvSpPr/>
            <p:nvPr/>
          </p:nvSpPr>
          <p:spPr>
            <a:xfrm>
              <a:off x="4913573" y="1791774"/>
              <a:ext cx="1428110" cy="226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accent6">
                      <a:lumMod val="50000"/>
                    </a:schemeClr>
                  </a:solidFill>
                </a:rPr>
                <a:t>Vietnam</a:t>
              </a:r>
            </a:p>
          </p:txBody>
        </p:sp>
      </p:grpSp>
      <p:sp>
        <p:nvSpPr>
          <p:cNvPr id="98" name="Oval 97">
            <a:extLst>
              <a:ext uri="{FF2B5EF4-FFF2-40B4-BE49-F238E27FC236}">
                <a16:creationId xmlns:a16="http://schemas.microsoft.com/office/drawing/2014/main" id="{0FDF0139-68A3-E889-3A15-659C341987C0}"/>
              </a:ext>
            </a:extLst>
          </p:cNvPr>
          <p:cNvSpPr/>
          <p:nvPr/>
        </p:nvSpPr>
        <p:spPr>
          <a:xfrm>
            <a:off x="6131787" y="836698"/>
            <a:ext cx="277853" cy="263657"/>
          </a:xfrm>
          <a:prstGeom prst="ellipse">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6173" name="Group 6172">
            <a:extLst>
              <a:ext uri="{FF2B5EF4-FFF2-40B4-BE49-F238E27FC236}">
                <a16:creationId xmlns:a16="http://schemas.microsoft.com/office/drawing/2014/main" id="{EE9C3C26-E4D3-0796-9AF0-FDF40E0B3F4C}"/>
              </a:ext>
            </a:extLst>
          </p:cNvPr>
          <p:cNvGrpSpPr/>
          <p:nvPr/>
        </p:nvGrpSpPr>
        <p:grpSpPr>
          <a:xfrm>
            <a:off x="2517163" y="162861"/>
            <a:ext cx="4009990" cy="4817778"/>
            <a:chOff x="2630178" y="195209"/>
            <a:chExt cx="4009990" cy="4817778"/>
          </a:xfrm>
        </p:grpSpPr>
        <p:sp>
          <p:nvSpPr>
            <p:cNvPr id="6174" name="Rectangle 6173">
              <a:extLst>
                <a:ext uri="{FF2B5EF4-FFF2-40B4-BE49-F238E27FC236}">
                  <a16:creationId xmlns:a16="http://schemas.microsoft.com/office/drawing/2014/main" id="{69604756-1980-5B6C-9E9C-AC6B3C321C4B}"/>
                </a:ext>
              </a:extLst>
            </p:cNvPr>
            <p:cNvSpPr/>
            <p:nvPr/>
          </p:nvSpPr>
          <p:spPr>
            <a:xfrm>
              <a:off x="2835663" y="1736333"/>
              <a:ext cx="3595953" cy="431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75" name="Rectangle 6174">
              <a:extLst>
                <a:ext uri="{FF2B5EF4-FFF2-40B4-BE49-F238E27FC236}">
                  <a16:creationId xmlns:a16="http://schemas.microsoft.com/office/drawing/2014/main" id="{861D1921-C205-9518-1C76-4F201BAEB677}"/>
                </a:ext>
              </a:extLst>
            </p:cNvPr>
            <p:cNvSpPr/>
            <p:nvPr/>
          </p:nvSpPr>
          <p:spPr>
            <a:xfrm>
              <a:off x="2630178" y="195209"/>
              <a:ext cx="4006923" cy="4817778"/>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3">
                    <a:lumMod val="95000"/>
                  </a:schemeClr>
                </a:solidFill>
              </a:endParaRPr>
            </a:p>
          </p:txBody>
        </p:sp>
        <p:sp>
          <p:nvSpPr>
            <p:cNvPr id="6176" name="Rectangle 6175">
              <a:extLst>
                <a:ext uri="{FF2B5EF4-FFF2-40B4-BE49-F238E27FC236}">
                  <a16:creationId xmlns:a16="http://schemas.microsoft.com/office/drawing/2014/main" id="{7747CDDE-8F0F-EBA4-CD88-E0B9141FE0D8}"/>
                </a:ext>
              </a:extLst>
            </p:cNvPr>
            <p:cNvSpPr/>
            <p:nvPr/>
          </p:nvSpPr>
          <p:spPr>
            <a:xfrm>
              <a:off x="2630180" y="205485"/>
              <a:ext cx="4006921" cy="1011315"/>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77" name="TextBox 6176">
              <a:extLst>
                <a:ext uri="{FF2B5EF4-FFF2-40B4-BE49-F238E27FC236}">
                  <a16:creationId xmlns:a16="http://schemas.microsoft.com/office/drawing/2014/main" id="{D52822F2-9905-9013-E958-91649266404B}"/>
                </a:ext>
              </a:extLst>
            </p:cNvPr>
            <p:cNvSpPr txBox="1"/>
            <p:nvPr/>
          </p:nvSpPr>
          <p:spPr>
            <a:xfrm>
              <a:off x="3524031" y="369870"/>
              <a:ext cx="2075380" cy="353943"/>
            </a:xfrm>
            <a:prstGeom prst="rect">
              <a:avLst/>
            </a:prstGeom>
            <a:noFill/>
          </p:spPr>
          <p:txBody>
            <a:bodyPr wrap="square" rtlCol="0">
              <a:spAutoFit/>
            </a:bodyPr>
            <a:lstStyle/>
            <a:p>
              <a:r>
                <a:rPr lang="en-SG" sz="1700" b="1">
                  <a:solidFill>
                    <a:schemeClr val="tx1"/>
                  </a:solidFill>
                </a:rPr>
                <a:t>LEADER BOARD</a:t>
              </a:r>
            </a:p>
          </p:txBody>
        </p:sp>
        <p:sp>
          <p:nvSpPr>
            <p:cNvPr id="6178" name="Rectangle 6177">
              <a:extLst>
                <a:ext uri="{FF2B5EF4-FFF2-40B4-BE49-F238E27FC236}">
                  <a16:creationId xmlns:a16="http://schemas.microsoft.com/office/drawing/2014/main" id="{F6499840-9607-1D68-BE42-3B2E294DF758}"/>
                </a:ext>
              </a:extLst>
            </p:cNvPr>
            <p:cNvSpPr/>
            <p:nvPr/>
          </p:nvSpPr>
          <p:spPr>
            <a:xfrm>
              <a:off x="5054880" y="914228"/>
              <a:ext cx="1428110" cy="226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accent6">
                      <a:lumMod val="50000"/>
                    </a:schemeClr>
                  </a:solidFill>
                </a:rPr>
                <a:t>Singapore</a:t>
              </a:r>
            </a:p>
          </p:txBody>
        </p:sp>
        <p:pic>
          <p:nvPicPr>
            <p:cNvPr id="6179" name="Picture 4" descr="White Earth stock illustration. Illustration of satellite - 15926714">
              <a:extLst>
                <a:ext uri="{FF2B5EF4-FFF2-40B4-BE49-F238E27FC236}">
                  <a16:creationId xmlns:a16="http://schemas.microsoft.com/office/drawing/2014/main" id="{DF025302-005E-9AB3-3E8D-E8863685E36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375" b="90000" l="10000" r="90000">
                          <a14:foregroundMark x1="39500" y1="31406" x2="39500" y2="31406"/>
                          <a14:foregroundMark x1="30375" y1="28594" x2="35250" y2="26719"/>
                          <a14:foregroundMark x1="25125" y1="27500" x2="36125" y2="15937"/>
                          <a14:foregroundMark x1="43500" y1="15313" x2="46375" y2="19219"/>
                          <a14:foregroundMark x1="42625" y1="12344" x2="41375" y2="12344"/>
                          <a14:foregroundMark x1="46125" y1="10156" x2="46125" y2="10156"/>
                          <a14:foregroundMark x1="45500" y1="9844" x2="45500" y2="9844"/>
                          <a14:foregroundMark x1="44875" y1="10781" x2="43125" y2="10781"/>
                          <a14:foregroundMark x1="45625" y1="10156" x2="41000" y2="12188"/>
                          <a14:foregroundMark x1="37500" y1="13906" x2="40375" y2="13594"/>
                          <a14:foregroundMark x1="32000" y1="18594" x2="34375" y2="17500"/>
                          <a14:foregroundMark x1="32000" y1="17500" x2="32125" y2="17500"/>
                          <a14:foregroundMark x1="32000" y1="18125" x2="31625" y2="18438"/>
                          <a14:foregroundMark x1="31750" y1="19375" x2="35125" y2="17813"/>
                          <a14:foregroundMark x1="71125" y1="22031" x2="51000" y2="9375"/>
                          <a14:foregroundMark x1="51000" y1="9375" x2="40500" y2="12188"/>
                          <a14:foregroundMark x1="40500" y1="12188" x2="39500" y2="13125"/>
                          <a14:foregroundMark x1="44750" y1="21250" x2="25250" y2="37813"/>
                        </a14:backgroundRemoval>
                      </a14:imgEffect>
                    </a14:imgLayer>
                  </a14:imgProps>
                </a:ext>
                <a:ext uri="{28A0092B-C50C-407E-A947-70E740481C1C}">
                  <a14:useLocalDpi xmlns:a14="http://schemas.microsoft.com/office/drawing/2010/main" val="0"/>
                </a:ext>
              </a:extLst>
            </a:blip>
            <a:srcRect/>
            <a:stretch>
              <a:fillRect/>
            </a:stretch>
          </p:blipFill>
          <p:spPr bwMode="auto">
            <a:xfrm>
              <a:off x="4982962" y="908746"/>
              <a:ext cx="369869" cy="254947"/>
            </a:xfrm>
            <a:prstGeom prst="rect">
              <a:avLst/>
            </a:prstGeom>
            <a:noFill/>
            <a:extLst>
              <a:ext uri="{909E8E84-426E-40DD-AFC4-6F175D3DCCD1}">
                <a14:hiddenFill xmlns:a14="http://schemas.microsoft.com/office/drawing/2010/main">
                  <a:solidFill>
                    <a:srgbClr val="FFFFFF"/>
                  </a:solidFill>
                </a14:hiddenFill>
              </a:ext>
            </a:extLst>
          </p:spPr>
        </p:pic>
        <p:sp>
          <p:nvSpPr>
            <p:cNvPr id="6180" name="Rectangle 6179">
              <a:extLst>
                <a:ext uri="{FF2B5EF4-FFF2-40B4-BE49-F238E27FC236}">
                  <a16:creationId xmlns:a16="http://schemas.microsoft.com/office/drawing/2014/main" id="{1E91A31A-8B48-911A-64E8-F6C3141BEEA7}"/>
                </a:ext>
              </a:extLst>
            </p:cNvPr>
            <p:cNvSpPr/>
            <p:nvPr/>
          </p:nvSpPr>
          <p:spPr>
            <a:xfrm>
              <a:off x="6256959" y="924587"/>
              <a:ext cx="226031" cy="205483"/>
            </a:xfrm>
            <a:prstGeom prst="rect">
              <a:avLst/>
            </a:prstGeom>
            <a:solidFill>
              <a:srgbClr val="1308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81" name="Isosceles Triangle 6180">
              <a:extLst>
                <a:ext uri="{FF2B5EF4-FFF2-40B4-BE49-F238E27FC236}">
                  <a16:creationId xmlns:a16="http://schemas.microsoft.com/office/drawing/2014/main" id="{C39F99F1-BDF7-3F64-4FDE-C7F8F6F65564}"/>
                </a:ext>
              </a:extLst>
            </p:cNvPr>
            <p:cNvSpPr/>
            <p:nvPr/>
          </p:nvSpPr>
          <p:spPr>
            <a:xfrm rot="10800000">
              <a:off x="6335843" y="996638"/>
              <a:ext cx="95773" cy="5132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82" name="Rectangle 6181">
              <a:extLst>
                <a:ext uri="{FF2B5EF4-FFF2-40B4-BE49-F238E27FC236}">
                  <a16:creationId xmlns:a16="http://schemas.microsoft.com/office/drawing/2014/main" id="{31DE09CD-D5EF-98B9-4024-97B7E1B160CF}"/>
                </a:ext>
              </a:extLst>
            </p:cNvPr>
            <p:cNvSpPr/>
            <p:nvPr/>
          </p:nvSpPr>
          <p:spPr>
            <a:xfrm>
              <a:off x="2835663" y="1304818"/>
              <a:ext cx="3595953" cy="1726058"/>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83" name="Rectangle 6182">
              <a:extLst>
                <a:ext uri="{FF2B5EF4-FFF2-40B4-BE49-F238E27FC236}">
                  <a16:creationId xmlns:a16="http://schemas.microsoft.com/office/drawing/2014/main" id="{8F222F1A-2422-EE1A-DF39-CB25F4A2B0C8}"/>
                </a:ext>
              </a:extLst>
            </p:cNvPr>
            <p:cNvSpPr/>
            <p:nvPr/>
          </p:nvSpPr>
          <p:spPr>
            <a:xfrm>
              <a:off x="2835663" y="1304818"/>
              <a:ext cx="3595953" cy="43151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84" name="Rectangle 6183">
              <a:extLst>
                <a:ext uri="{FF2B5EF4-FFF2-40B4-BE49-F238E27FC236}">
                  <a16:creationId xmlns:a16="http://schemas.microsoft.com/office/drawing/2014/main" id="{BE8BD075-4338-F4B0-BAF7-0155FFEC983B}"/>
                </a:ext>
              </a:extLst>
            </p:cNvPr>
            <p:cNvSpPr/>
            <p:nvPr/>
          </p:nvSpPr>
          <p:spPr>
            <a:xfrm>
              <a:off x="2917856" y="1304818"/>
              <a:ext cx="1982912" cy="43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500" b="1">
                  <a:solidFill>
                    <a:srgbClr val="130824"/>
                  </a:solidFill>
                </a:rPr>
                <a:t>LOYAL LEADERS</a:t>
              </a:r>
            </a:p>
          </p:txBody>
        </p:sp>
        <p:pic>
          <p:nvPicPr>
            <p:cNvPr id="6185" name="Picture 6" descr="Trophy icon PNG and SVG Vector Free Download">
              <a:extLst>
                <a:ext uri="{FF2B5EF4-FFF2-40B4-BE49-F238E27FC236}">
                  <a16:creationId xmlns:a16="http://schemas.microsoft.com/office/drawing/2014/main" id="{EDCDEACB-777D-64DC-6A6E-655DA06E9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743" y="1370567"/>
              <a:ext cx="277402" cy="299641"/>
            </a:xfrm>
            <a:prstGeom prst="rect">
              <a:avLst/>
            </a:prstGeom>
            <a:noFill/>
            <a:extLst>
              <a:ext uri="{909E8E84-426E-40DD-AFC4-6F175D3DCCD1}">
                <a14:hiddenFill xmlns:a14="http://schemas.microsoft.com/office/drawing/2010/main">
                  <a:solidFill>
                    <a:srgbClr val="FFFFFF"/>
                  </a:solidFill>
                </a14:hiddenFill>
              </a:ext>
            </a:extLst>
          </p:spPr>
        </p:pic>
        <p:sp>
          <p:nvSpPr>
            <p:cNvPr id="6186" name="TextBox 6185">
              <a:extLst>
                <a:ext uri="{FF2B5EF4-FFF2-40B4-BE49-F238E27FC236}">
                  <a16:creationId xmlns:a16="http://schemas.microsoft.com/office/drawing/2014/main" id="{7F3204E3-F51D-1F92-3262-F6ACAB84ED7B}"/>
                </a:ext>
              </a:extLst>
            </p:cNvPr>
            <p:cNvSpPr txBox="1"/>
            <p:nvPr/>
          </p:nvSpPr>
          <p:spPr>
            <a:xfrm>
              <a:off x="2840820" y="1798202"/>
              <a:ext cx="3267182" cy="323165"/>
            </a:xfrm>
            <a:prstGeom prst="rect">
              <a:avLst/>
            </a:prstGeom>
            <a:noFill/>
          </p:spPr>
          <p:txBody>
            <a:bodyPr wrap="square" rtlCol="0">
              <a:spAutoFit/>
            </a:bodyPr>
            <a:lstStyle/>
            <a:p>
              <a:r>
                <a:rPr lang="en-SG" sz="1500"/>
                <a:t>1. </a:t>
              </a:r>
            </a:p>
          </p:txBody>
        </p:sp>
        <p:pic>
          <p:nvPicPr>
            <p:cNvPr id="6187" name="Picture 6186">
              <a:extLst>
                <a:ext uri="{FF2B5EF4-FFF2-40B4-BE49-F238E27FC236}">
                  <a16:creationId xmlns:a16="http://schemas.microsoft.com/office/drawing/2014/main" id="{D2AC5975-3EEC-0339-98EA-D625759AEFB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410" b="92308" l="9942" r="95322">
                          <a14:foregroundMark x1="29240" y1="41667" x2="29240" y2="41667"/>
                          <a14:foregroundMark x1="71930" y1="30128" x2="71930" y2="30128"/>
                          <a14:foregroundMark x1="59649" y1="12179" x2="59649" y2="12179"/>
                          <a14:foregroundMark x1="95322" y1="48718" x2="95322" y2="48718"/>
                          <a14:foregroundMark x1="52632" y1="7051" x2="52632" y2="7051"/>
                          <a14:foregroundMark x1="60234" y1="92308" x2="60234" y2="92308"/>
                        </a14:backgroundRemoval>
                      </a14:imgEffect>
                    </a14:imgLayer>
                  </a14:imgProps>
                </a:ext>
              </a:extLst>
            </a:blip>
            <a:stretch>
              <a:fillRect/>
            </a:stretch>
          </p:blipFill>
          <p:spPr>
            <a:xfrm>
              <a:off x="3148501" y="1768504"/>
              <a:ext cx="375530" cy="342589"/>
            </a:xfrm>
            <a:prstGeom prst="rect">
              <a:avLst/>
            </a:prstGeom>
          </p:spPr>
        </p:pic>
        <p:sp>
          <p:nvSpPr>
            <p:cNvPr id="6188" name="TextBox 6187">
              <a:extLst>
                <a:ext uri="{FF2B5EF4-FFF2-40B4-BE49-F238E27FC236}">
                  <a16:creationId xmlns:a16="http://schemas.microsoft.com/office/drawing/2014/main" id="{5B6E30F2-34C7-FFD0-25BB-BF9C375D4164}"/>
                </a:ext>
              </a:extLst>
            </p:cNvPr>
            <p:cNvSpPr txBox="1"/>
            <p:nvPr/>
          </p:nvSpPr>
          <p:spPr>
            <a:xfrm>
              <a:off x="3626773" y="1798202"/>
              <a:ext cx="1880170" cy="312891"/>
            </a:xfrm>
            <a:prstGeom prst="rect">
              <a:avLst/>
            </a:prstGeom>
            <a:noFill/>
          </p:spPr>
          <p:txBody>
            <a:bodyPr wrap="square" rtlCol="0">
              <a:spAutoFit/>
            </a:bodyPr>
            <a:lstStyle/>
            <a:p>
              <a:r>
                <a:rPr lang="en-SG"/>
                <a:t>Melvin Tan Xin </a:t>
              </a:r>
            </a:p>
          </p:txBody>
        </p:sp>
        <p:sp>
          <p:nvSpPr>
            <p:cNvPr id="6189" name="Rectangle 6188">
              <a:extLst>
                <a:ext uri="{FF2B5EF4-FFF2-40B4-BE49-F238E27FC236}">
                  <a16:creationId xmlns:a16="http://schemas.microsoft.com/office/drawing/2014/main" id="{BE57CF61-DC75-E901-ECCD-9B8CCBE7D3E0}"/>
                </a:ext>
              </a:extLst>
            </p:cNvPr>
            <p:cNvSpPr/>
            <p:nvPr/>
          </p:nvSpPr>
          <p:spPr>
            <a:xfrm>
              <a:off x="2835662" y="2157799"/>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90" name="TextBox 6189">
              <a:extLst>
                <a:ext uri="{FF2B5EF4-FFF2-40B4-BE49-F238E27FC236}">
                  <a16:creationId xmlns:a16="http://schemas.microsoft.com/office/drawing/2014/main" id="{2708BB61-87AB-47A2-841A-97759B0BCEA7}"/>
                </a:ext>
              </a:extLst>
            </p:cNvPr>
            <p:cNvSpPr txBox="1"/>
            <p:nvPr/>
          </p:nvSpPr>
          <p:spPr>
            <a:xfrm>
              <a:off x="2851094" y="2219668"/>
              <a:ext cx="3267182" cy="323165"/>
            </a:xfrm>
            <a:prstGeom prst="rect">
              <a:avLst/>
            </a:prstGeom>
            <a:noFill/>
          </p:spPr>
          <p:txBody>
            <a:bodyPr wrap="square" rtlCol="0">
              <a:spAutoFit/>
            </a:bodyPr>
            <a:lstStyle/>
            <a:p>
              <a:r>
                <a:rPr lang="en-SG" sz="1500"/>
                <a:t>2. </a:t>
              </a:r>
            </a:p>
          </p:txBody>
        </p:sp>
        <p:pic>
          <p:nvPicPr>
            <p:cNvPr id="6191" name="Picture 6190">
              <a:extLst>
                <a:ext uri="{FF2B5EF4-FFF2-40B4-BE49-F238E27FC236}">
                  <a16:creationId xmlns:a16="http://schemas.microsoft.com/office/drawing/2014/main" id="{C9D6FB2F-0D08-0696-C030-7E0C0FA7CE7D}"/>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9932" b="91438" l="8511" r="89362">
                          <a14:foregroundMark x1="13475" y1="47260" x2="13475" y2="47260"/>
                          <a14:foregroundMark x1="8865" y1="55479" x2="8865" y2="55479"/>
                          <a14:foregroundMark x1="60993" y1="91438" x2="60993" y2="91438"/>
                        </a14:backgroundRemoval>
                      </a14:imgEffect>
                    </a14:imgLayer>
                  </a14:imgProps>
                </a:ext>
              </a:extLst>
            </a:blip>
            <a:stretch>
              <a:fillRect/>
            </a:stretch>
          </p:blipFill>
          <p:spPr>
            <a:xfrm>
              <a:off x="3136870" y="2136044"/>
              <a:ext cx="412702" cy="427337"/>
            </a:xfrm>
            <a:prstGeom prst="rect">
              <a:avLst/>
            </a:prstGeom>
          </p:spPr>
        </p:pic>
        <p:sp>
          <p:nvSpPr>
            <p:cNvPr id="6192" name="TextBox 6191">
              <a:extLst>
                <a:ext uri="{FF2B5EF4-FFF2-40B4-BE49-F238E27FC236}">
                  <a16:creationId xmlns:a16="http://schemas.microsoft.com/office/drawing/2014/main" id="{F9E8DC1A-ACAE-5541-B45D-BCC4651A20BF}"/>
                </a:ext>
              </a:extLst>
            </p:cNvPr>
            <p:cNvSpPr txBox="1"/>
            <p:nvPr/>
          </p:nvSpPr>
          <p:spPr>
            <a:xfrm>
              <a:off x="3637631" y="2216524"/>
              <a:ext cx="1880170" cy="312891"/>
            </a:xfrm>
            <a:prstGeom prst="rect">
              <a:avLst/>
            </a:prstGeom>
            <a:noFill/>
          </p:spPr>
          <p:txBody>
            <a:bodyPr wrap="square" rtlCol="0">
              <a:spAutoFit/>
            </a:bodyPr>
            <a:lstStyle/>
            <a:p>
              <a:r>
                <a:rPr lang="en-SG"/>
                <a:t>Kelsey123 </a:t>
              </a:r>
            </a:p>
          </p:txBody>
        </p:sp>
        <p:sp>
          <p:nvSpPr>
            <p:cNvPr id="6193" name="TextBox 6192">
              <a:extLst>
                <a:ext uri="{FF2B5EF4-FFF2-40B4-BE49-F238E27FC236}">
                  <a16:creationId xmlns:a16="http://schemas.microsoft.com/office/drawing/2014/main" id="{EA3EEBAC-B360-4F23-1F7B-129BBD21A0A2}"/>
                </a:ext>
              </a:extLst>
            </p:cNvPr>
            <p:cNvSpPr txBox="1"/>
            <p:nvPr/>
          </p:nvSpPr>
          <p:spPr>
            <a:xfrm>
              <a:off x="2849384" y="2628918"/>
              <a:ext cx="3267182" cy="323165"/>
            </a:xfrm>
            <a:prstGeom prst="rect">
              <a:avLst/>
            </a:prstGeom>
            <a:noFill/>
          </p:spPr>
          <p:txBody>
            <a:bodyPr wrap="square" rtlCol="0">
              <a:spAutoFit/>
            </a:bodyPr>
            <a:lstStyle/>
            <a:p>
              <a:r>
                <a:rPr lang="en-SG" sz="1500"/>
                <a:t>3. </a:t>
              </a:r>
            </a:p>
          </p:txBody>
        </p:sp>
        <p:pic>
          <p:nvPicPr>
            <p:cNvPr id="6194" name="Picture 6193">
              <a:extLst>
                <a:ext uri="{FF2B5EF4-FFF2-40B4-BE49-F238E27FC236}">
                  <a16:creationId xmlns:a16="http://schemas.microsoft.com/office/drawing/2014/main" id="{16CFE98E-609E-C285-EECD-DA51F42821F1}"/>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9738" b="94757" l="9594" r="90775">
                          <a14:foregroundMark x1="9963" y1="48689" x2="9963" y2="48689"/>
                          <a14:foregroundMark x1="49446" y1="9738" x2="49446" y2="9738"/>
                          <a14:foregroundMark x1="90775" y1="45693" x2="90775" y2="45693"/>
                          <a14:foregroundMark x1="54244" y1="94757" x2="54244" y2="94757"/>
                        </a14:backgroundRemoval>
                      </a14:imgEffect>
                    </a14:imgLayer>
                  </a14:imgProps>
                </a:ext>
              </a:extLst>
            </a:blip>
            <a:stretch>
              <a:fillRect/>
            </a:stretch>
          </p:blipFill>
          <p:spPr>
            <a:xfrm>
              <a:off x="3115834" y="2577120"/>
              <a:ext cx="398445" cy="392564"/>
            </a:xfrm>
            <a:prstGeom prst="rect">
              <a:avLst/>
            </a:prstGeom>
          </p:spPr>
        </p:pic>
        <p:sp>
          <p:nvSpPr>
            <p:cNvPr id="6195" name="TextBox 6194">
              <a:extLst>
                <a:ext uri="{FF2B5EF4-FFF2-40B4-BE49-F238E27FC236}">
                  <a16:creationId xmlns:a16="http://schemas.microsoft.com/office/drawing/2014/main" id="{7E1CDB5B-197F-2710-B1DD-E60359797A6E}"/>
                </a:ext>
              </a:extLst>
            </p:cNvPr>
            <p:cNvSpPr txBox="1"/>
            <p:nvPr/>
          </p:nvSpPr>
          <p:spPr>
            <a:xfrm>
              <a:off x="3657596" y="2625746"/>
              <a:ext cx="1880170" cy="312891"/>
            </a:xfrm>
            <a:prstGeom prst="rect">
              <a:avLst/>
            </a:prstGeom>
            <a:noFill/>
          </p:spPr>
          <p:txBody>
            <a:bodyPr wrap="square" rtlCol="0">
              <a:spAutoFit/>
            </a:bodyPr>
            <a:lstStyle/>
            <a:p>
              <a:r>
                <a:rPr lang="en-SG" err="1"/>
                <a:t>MaiaXxX</a:t>
              </a:r>
              <a:endParaRPr lang="en-SG"/>
            </a:p>
          </p:txBody>
        </p:sp>
        <p:sp>
          <p:nvSpPr>
            <p:cNvPr id="6196" name="TextBox 6195">
              <a:extLst>
                <a:ext uri="{FF2B5EF4-FFF2-40B4-BE49-F238E27FC236}">
                  <a16:creationId xmlns:a16="http://schemas.microsoft.com/office/drawing/2014/main" id="{3936984D-3B36-9D75-A6AC-A843337CEDFC}"/>
                </a:ext>
              </a:extLst>
            </p:cNvPr>
            <p:cNvSpPr txBox="1"/>
            <p:nvPr/>
          </p:nvSpPr>
          <p:spPr>
            <a:xfrm>
              <a:off x="5641412" y="1768504"/>
              <a:ext cx="983012" cy="310502"/>
            </a:xfrm>
            <a:prstGeom prst="rect">
              <a:avLst/>
            </a:prstGeom>
            <a:noFill/>
          </p:spPr>
          <p:txBody>
            <a:bodyPr wrap="square" rtlCol="0">
              <a:spAutoFit/>
            </a:bodyPr>
            <a:lstStyle/>
            <a:p>
              <a:r>
                <a:rPr lang="en-SG"/>
                <a:t>1500</a:t>
              </a:r>
            </a:p>
          </p:txBody>
        </p:sp>
        <p:sp>
          <p:nvSpPr>
            <p:cNvPr id="6197" name="TextBox 6196">
              <a:extLst>
                <a:ext uri="{FF2B5EF4-FFF2-40B4-BE49-F238E27FC236}">
                  <a16:creationId xmlns:a16="http://schemas.microsoft.com/office/drawing/2014/main" id="{4BFA89A9-6F28-CF46-CACB-DA6599F0F193}"/>
                </a:ext>
              </a:extLst>
            </p:cNvPr>
            <p:cNvSpPr txBox="1"/>
            <p:nvPr/>
          </p:nvSpPr>
          <p:spPr>
            <a:xfrm>
              <a:off x="5649284" y="2188621"/>
              <a:ext cx="983012" cy="310502"/>
            </a:xfrm>
            <a:prstGeom prst="rect">
              <a:avLst/>
            </a:prstGeom>
            <a:noFill/>
          </p:spPr>
          <p:txBody>
            <a:bodyPr wrap="square" rtlCol="0">
              <a:spAutoFit/>
            </a:bodyPr>
            <a:lstStyle/>
            <a:p>
              <a:r>
                <a:rPr lang="en-SG"/>
                <a:t>1000</a:t>
              </a:r>
            </a:p>
          </p:txBody>
        </p:sp>
        <p:sp>
          <p:nvSpPr>
            <p:cNvPr id="6198" name="TextBox 6197">
              <a:extLst>
                <a:ext uri="{FF2B5EF4-FFF2-40B4-BE49-F238E27FC236}">
                  <a16:creationId xmlns:a16="http://schemas.microsoft.com/office/drawing/2014/main" id="{36452433-D312-ADFB-A4D4-929BB9D26CF5}"/>
                </a:ext>
              </a:extLst>
            </p:cNvPr>
            <p:cNvSpPr txBox="1"/>
            <p:nvPr/>
          </p:nvSpPr>
          <p:spPr>
            <a:xfrm>
              <a:off x="5657156" y="2608738"/>
              <a:ext cx="983012" cy="310502"/>
            </a:xfrm>
            <a:prstGeom prst="rect">
              <a:avLst/>
            </a:prstGeom>
            <a:noFill/>
          </p:spPr>
          <p:txBody>
            <a:bodyPr wrap="square" rtlCol="0">
              <a:spAutoFit/>
            </a:bodyPr>
            <a:lstStyle/>
            <a:p>
              <a:r>
                <a:rPr lang="en-SG"/>
                <a:t>950</a:t>
              </a:r>
            </a:p>
          </p:txBody>
        </p:sp>
        <p:sp>
          <p:nvSpPr>
            <p:cNvPr id="6199" name="Rectangle 6198">
              <a:extLst>
                <a:ext uri="{FF2B5EF4-FFF2-40B4-BE49-F238E27FC236}">
                  <a16:creationId xmlns:a16="http://schemas.microsoft.com/office/drawing/2014/main" id="{0F8F9E51-F119-2418-842F-5BE4BC7F750C}"/>
                </a:ext>
              </a:extLst>
            </p:cNvPr>
            <p:cNvSpPr/>
            <p:nvPr/>
          </p:nvSpPr>
          <p:spPr>
            <a:xfrm>
              <a:off x="2832359" y="3042601"/>
              <a:ext cx="3595953" cy="5031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b="1">
                  <a:solidFill>
                    <a:schemeClr val="tx1"/>
                  </a:solidFill>
                </a:rPr>
                <a:t>Click to view 47 more</a:t>
              </a:r>
            </a:p>
          </p:txBody>
        </p:sp>
        <p:sp>
          <p:nvSpPr>
            <p:cNvPr id="6200" name="Rectangle 6199">
              <a:extLst>
                <a:ext uri="{FF2B5EF4-FFF2-40B4-BE49-F238E27FC236}">
                  <a16:creationId xmlns:a16="http://schemas.microsoft.com/office/drawing/2014/main" id="{DBCA6869-6054-F1E3-6E73-9337DDCAC7C0}"/>
                </a:ext>
              </a:extLst>
            </p:cNvPr>
            <p:cNvSpPr/>
            <p:nvPr/>
          </p:nvSpPr>
          <p:spPr>
            <a:xfrm>
              <a:off x="2804842" y="4160006"/>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01" name="Rectangle 6200">
              <a:extLst>
                <a:ext uri="{FF2B5EF4-FFF2-40B4-BE49-F238E27FC236}">
                  <a16:creationId xmlns:a16="http://schemas.microsoft.com/office/drawing/2014/main" id="{FF585111-ABCA-536C-2234-68EE2CC8215F}"/>
                </a:ext>
              </a:extLst>
            </p:cNvPr>
            <p:cNvSpPr/>
            <p:nvPr/>
          </p:nvSpPr>
          <p:spPr>
            <a:xfrm>
              <a:off x="2804842" y="3728491"/>
              <a:ext cx="3595953" cy="43151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02" name="Rectangle 6201">
              <a:extLst>
                <a:ext uri="{FF2B5EF4-FFF2-40B4-BE49-F238E27FC236}">
                  <a16:creationId xmlns:a16="http://schemas.microsoft.com/office/drawing/2014/main" id="{3330661B-CE8E-F691-32BC-AF8D6B121F1F}"/>
                </a:ext>
              </a:extLst>
            </p:cNvPr>
            <p:cNvSpPr/>
            <p:nvPr/>
          </p:nvSpPr>
          <p:spPr>
            <a:xfrm>
              <a:off x="2887034" y="3728491"/>
              <a:ext cx="2569287" cy="43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500" b="1">
                  <a:solidFill>
                    <a:srgbClr val="130824"/>
                  </a:solidFill>
                </a:rPr>
                <a:t>ACTIVE LEADERS</a:t>
              </a:r>
            </a:p>
          </p:txBody>
        </p:sp>
        <p:pic>
          <p:nvPicPr>
            <p:cNvPr id="6203" name="Picture 6" descr="Trophy icon PNG and SVG Vector Free Download">
              <a:extLst>
                <a:ext uri="{FF2B5EF4-FFF2-40B4-BE49-F238E27FC236}">
                  <a16:creationId xmlns:a16="http://schemas.microsoft.com/office/drawing/2014/main" id="{2DC76929-3CC7-9401-45E2-4857A5BA5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922" y="3794240"/>
              <a:ext cx="277402" cy="299641"/>
            </a:xfrm>
            <a:prstGeom prst="rect">
              <a:avLst/>
            </a:prstGeom>
            <a:noFill/>
            <a:extLst>
              <a:ext uri="{909E8E84-426E-40DD-AFC4-6F175D3DCCD1}">
                <a14:hiddenFill xmlns:a14="http://schemas.microsoft.com/office/drawing/2010/main">
                  <a:solidFill>
                    <a:srgbClr val="FFFFFF"/>
                  </a:solidFill>
                </a14:hiddenFill>
              </a:ext>
            </a:extLst>
          </p:spPr>
        </p:pic>
        <p:sp>
          <p:nvSpPr>
            <p:cNvPr id="6204" name="TextBox 6203">
              <a:extLst>
                <a:ext uri="{FF2B5EF4-FFF2-40B4-BE49-F238E27FC236}">
                  <a16:creationId xmlns:a16="http://schemas.microsoft.com/office/drawing/2014/main" id="{0DE730F3-B60C-F5FA-B9C4-E32DCC4CDFD1}"/>
                </a:ext>
              </a:extLst>
            </p:cNvPr>
            <p:cNvSpPr txBox="1"/>
            <p:nvPr/>
          </p:nvSpPr>
          <p:spPr>
            <a:xfrm>
              <a:off x="2799725" y="4221875"/>
              <a:ext cx="3267182" cy="323165"/>
            </a:xfrm>
            <a:prstGeom prst="rect">
              <a:avLst/>
            </a:prstGeom>
            <a:noFill/>
          </p:spPr>
          <p:txBody>
            <a:bodyPr wrap="square" rtlCol="0">
              <a:spAutoFit/>
            </a:bodyPr>
            <a:lstStyle/>
            <a:p>
              <a:r>
                <a:rPr lang="en-SG" sz="1500"/>
                <a:t>1. </a:t>
              </a:r>
            </a:p>
          </p:txBody>
        </p:sp>
        <p:sp>
          <p:nvSpPr>
            <p:cNvPr id="6205" name="TextBox 6204">
              <a:extLst>
                <a:ext uri="{FF2B5EF4-FFF2-40B4-BE49-F238E27FC236}">
                  <a16:creationId xmlns:a16="http://schemas.microsoft.com/office/drawing/2014/main" id="{2DB32764-0482-3821-3456-47CE0EB8943D}"/>
                </a:ext>
              </a:extLst>
            </p:cNvPr>
            <p:cNvSpPr txBox="1"/>
            <p:nvPr/>
          </p:nvSpPr>
          <p:spPr>
            <a:xfrm>
              <a:off x="3595952" y="4221875"/>
              <a:ext cx="1880170" cy="312891"/>
            </a:xfrm>
            <a:prstGeom prst="rect">
              <a:avLst/>
            </a:prstGeom>
            <a:noFill/>
          </p:spPr>
          <p:txBody>
            <a:bodyPr wrap="square" rtlCol="0">
              <a:spAutoFit/>
            </a:bodyPr>
            <a:lstStyle/>
            <a:p>
              <a:r>
                <a:rPr lang="en-SG"/>
                <a:t>Cassie</a:t>
              </a:r>
            </a:p>
          </p:txBody>
        </p:sp>
        <p:sp>
          <p:nvSpPr>
            <p:cNvPr id="6206" name="Rectangle 6205">
              <a:extLst>
                <a:ext uri="{FF2B5EF4-FFF2-40B4-BE49-F238E27FC236}">
                  <a16:creationId xmlns:a16="http://schemas.microsoft.com/office/drawing/2014/main" id="{22765464-05F5-CEAE-B1F9-C9B03297B15A}"/>
                </a:ext>
              </a:extLst>
            </p:cNvPr>
            <p:cNvSpPr/>
            <p:nvPr/>
          </p:nvSpPr>
          <p:spPr>
            <a:xfrm>
              <a:off x="2804842" y="4581472"/>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07" name="TextBox 6206">
              <a:extLst>
                <a:ext uri="{FF2B5EF4-FFF2-40B4-BE49-F238E27FC236}">
                  <a16:creationId xmlns:a16="http://schemas.microsoft.com/office/drawing/2014/main" id="{58B248D8-9179-B418-D729-E5D54E20852F}"/>
                </a:ext>
              </a:extLst>
            </p:cNvPr>
            <p:cNvSpPr txBox="1"/>
            <p:nvPr/>
          </p:nvSpPr>
          <p:spPr>
            <a:xfrm>
              <a:off x="2809999" y="4643341"/>
              <a:ext cx="3267182" cy="323165"/>
            </a:xfrm>
            <a:prstGeom prst="rect">
              <a:avLst/>
            </a:prstGeom>
            <a:noFill/>
          </p:spPr>
          <p:txBody>
            <a:bodyPr wrap="square" rtlCol="0">
              <a:spAutoFit/>
            </a:bodyPr>
            <a:lstStyle/>
            <a:p>
              <a:r>
                <a:rPr lang="en-SG" sz="1500"/>
                <a:t>2. </a:t>
              </a:r>
            </a:p>
          </p:txBody>
        </p:sp>
        <p:sp>
          <p:nvSpPr>
            <p:cNvPr id="6208" name="TextBox 6207">
              <a:extLst>
                <a:ext uri="{FF2B5EF4-FFF2-40B4-BE49-F238E27FC236}">
                  <a16:creationId xmlns:a16="http://schemas.microsoft.com/office/drawing/2014/main" id="{69B26E4E-5595-6AF1-2E8F-B3E0DA5700B0}"/>
                </a:ext>
              </a:extLst>
            </p:cNvPr>
            <p:cNvSpPr txBox="1"/>
            <p:nvPr/>
          </p:nvSpPr>
          <p:spPr>
            <a:xfrm>
              <a:off x="3606810" y="4640197"/>
              <a:ext cx="1880170" cy="312891"/>
            </a:xfrm>
            <a:prstGeom prst="rect">
              <a:avLst/>
            </a:prstGeom>
            <a:noFill/>
          </p:spPr>
          <p:txBody>
            <a:bodyPr wrap="square" rtlCol="0">
              <a:spAutoFit/>
            </a:bodyPr>
            <a:lstStyle/>
            <a:p>
              <a:r>
                <a:rPr lang="en-SG" err="1"/>
                <a:t>Aaron.g</a:t>
              </a:r>
              <a:r>
                <a:rPr lang="en-SG"/>
                <a:t> </a:t>
              </a:r>
            </a:p>
          </p:txBody>
        </p:sp>
        <p:sp>
          <p:nvSpPr>
            <p:cNvPr id="6209" name="TextBox 6208">
              <a:extLst>
                <a:ext uri="{FF2B5EF4-FFF2-40B4-BE49-F238E27FC236}">
                  <a16:creationId xmlns:a16="http://schemas.microsoft.com/office/drawing/2014/main" id="{F6EC6B7B-6866-5B25-927A-CC5E3D9AAAEE}"/>
                </a:ext>
              </a:extLst>
            </p:cNvPr>
            <p:cNvSpPr txBox="1"/>
            <p:nvPr/>
          </p:nvSpPr>
          <p:spPr>
            <a:xfrm>
              <a:off x="5610591" y="4192177"/>
              <a:ext cx="983012" cy="310502"/>
            </a:xfrm>
            <a:prstGeom prst="rect">
              <a:avLst/>
            </a:prstGeom>
            <a:noFill/>
          </p:spPr>
          <p:txBody>
            <a:bodyPr wrap="square" rtlCol="0">
              <a:spAutoFit/>
            </a:bodyPr>
            <a:lstStyle/>
            <a:p>
              <a:r>
                <a:rPr lang="en-SG"/>
                <a:t>1000</a:t>
              </a:r>
            </a:p>
          </p:txBody>
        </p:sp>
        <p:sp>
          <p:nvSpPr>
            <p:cNvPr id="6210" name="TextBox 6209">
              <a:extLst>
                <a:ext uri="{FF2B5EF4-FFF2-40B4-BE49-F238E27FC236}">
                  <a16:creationId xmlns:a16="http://schemas.microsoft.com/office/drawing/2014/main" id="{A114C9FA-32B7-C528-81E6-445594F0D4D0}"/>
                </a:ext>
              </a:extLst>
            </p:cNvPr>
            <p:cNvSpPr txBox="1"/>
            <p:nvPr/>
          </p:nvSpPr>
          <p:spPr>
            <a:xfrm>
              <a:off x="5618463" y="4612294"/>
              <a:ext cx="983012" cy="310502"/>
            </a:xfrm>
            <a:prstGeom prst="rect">
              <a:avLst/>
            </a:prstGeom>
            <a:noFill/>
          </p:spPr>
          <p:txBody>
            <a:bodyPr wrap="square" rtlCol="0">
              <a:spAutoFit/>
            </a:bodyPr>
            <a:lstStyle/>
            <a:p>
              <a:r>
                <a:rPr lang="en-SG"/>
                <a:t>950</a:t>
              </a:r>
            </a:p>
          </p:txBody>
        </p:sp>
        <p:pic>
          <p:nvPicPr>
            <p:cNvPr id="6211" name="Picture 6210">
              <a:extLst>
                <a:ext uri="{FF2B5EF4-FFF2-40B4-BE49-F238E27FC236}">
                  <a16:creationId xmlns:a16="http://schemas.microsoft.com/office/drawing/2014/main" id="{7FB913FB-A932-B8E2-78C9-D57583F3D76F}"/>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701" b="89925" l="9747" r="92058">
                          <a14:foregroundMark x1="67509" y1="20896" x2="18051" y2="46642"/>
                          <a14:foregroundMark x1="53430" y1="10448" x2="53430" y2="10448"/>
                          <a14:foregroundMark x1="53791" y1="10075" x2="53791" y2="10075"/>
                          <a14:foregroundMark x1="92058" y1="48881" x2="92058" y2="48881"/>
                          <a14:foregroundMark x1="54513" y1="89179" x2="54513" y2="89179"/>
                          <a14:foregroundMark x1="54513" y1="10075" x2="54513" y2="10075"/>
                          <a14:foregroundMark x1="54513" y1="9328" x2="54513" y2="9328"/>
                        </a14:backgroundRemoval>
                      </a14:imgEffect>
                    </a14:imgLayer>
                  </a14:imgProps>
                </a:ext>
              </a:extLst>
            </a:blip>
            <a:stretch>
              <a:fillRect/>
            </a:stretch>
          </p:blipFill>
          <p:spPr>
            <a:xfrm>
              <a:off x="3062987" y="4127179"/>
              <a:ext cx="448328" cy="433762"/>
            </a:xfrm>
            <a:prstGeom prst="rect">
              <a:avLst/>
            </a:prstGeom>
          </p:spPr>
        </p:pic>
        <p:pic>
          <p:nvPicPr>
            <p:cNvPr id="6212" name="Picture 6211">
              <a:extLst>
                <a:ext uri="{FF2B5EF4-FFF2-40B4-BE49-F238E27FC236}">
                  <a16:creationId xmlns:a16="http://schemas.microsoft.com/office/drawing/2014/main" id="{C87982C8-821C-69BC-82C2-7AF9DC751379}"/>
                </a:ext>
              </a:extLst>
            </p:cNvPr>
            <p:cNvPicPr>
              <a:picLocks noChangeAspect="1"/>
            </p:cNvPicPr>
            <p:nvPr/>
          </p:nvPicPr>
          <p:blipFill>
            <a:blip r:embed="rId5"/>
            <a:stretch>
              <a:fillRect/>
            </a:stretch>
          </p:blipFill>
          <p:spPr>
            <a:xfrm>
              <a:off x="5095842" y="1796349"/>
              <a:ext cx="421376" cy="292383"/>
            </a:xfrm>
            <a:prstGeom prst="rect">
              <a:avLst/>
            </a:prstGeom>
          </p:spPr>
        </p:pic>
        <p:pic>
          <p:nvPicPr>
            <p:cNvPr id="6213" name="Picture 6212">
              <a:extLst>
                <a:ext uri="{FF2B5EF4-FFF2-40B4-BE49-F238E27FC236}">
                  <a16:creationId xmlns:a16="http://schemas.microsoft.com/office/drawing/2014/main" id="{D2DCFF84-9312-500E-DCBA-BD1514BD8338}"/>
                </a:ext>
              </a:extLst>
            </p:cNvPr>
            <p:cNvPicPr>
              <a:picLocks noChangeAspect="1"/>
            </p:cNvPicPr>
            <p:nvPr/>
          </p:nvPicPr>
          <p:blipFill>
            <a:blip r:embed="rId5"/>
            <a:stretch>
              <a:fillRect/>
            </a:stretch>
          </p:blipFill>
          <p:spPr>
            <a:xfrm>
              <a:off x="5085567" y="2236386"/>
              <a:ext cx="421376" cy="292383"/>
            </a:xfrm>
            <a:prstGeom prst="rect">
              <a:avLst/>
            </a:prstGeom>
          </p:spPr>
        </p:pic>
        <p:pic>
          <p:nvPicPr>
            <p:cNvPr id="6214" name="Picture 6213">
              <a:extLst>
                <a:ext uri="{FF2B5EF4-FFF2-40B4-BE49-F238E27FC236}">
                  <a16:creationId xmlns:a16="http://schemas.microsoft.com/office/drawing/2014/main" id="{419298F1-5A2C-22D5-A317-5FF696C3ADD7}"/>
                </a:ext>
              </a:extLst>
            </p:cNvPr>
            <p:cNvPicPr>
              <a:picLocks noChangeAspect="1"/>
            </p:cNvPicPr>
            <p:nvPr/>
          </p:nvPicPr>
          <p:blipFill>
            <a:blip r:embed="rId5"/>
            <a:stretch>
              <a:fillRect/>
            </a:stretch>
          </p:blipFill>
          <p:spPr>
            <a:xfrm>
              <a:off x="5075292" y="2676423"/>
              <a:ext cx="421376" cy="292383"/>
            </a:xfrm>
            <a:prstGeom prst="rect">
              <a:avLst/>
            </a:prstGeom>
          </p:spPr>
        </p:pic>
        <p:pic>
          <p:nvPicPr>
            <p:cNvPr id="6215" name="Picture 6214">
              <a:extLst>
                <a:ext uri="{FF2B5EF4-FFF2-40B4-BE49-F238E27FC236}">
                  <a16:creationId xmlns:a16="http://schemas.microsoft.com/office/drawing/2014/main" id="{11E3C883-6D77-6311-74C8-55F7A4AB1CE9}"/>
                </a:ext>
              </a:extLst>
            </p:cNvPr>
            <p:cNvPicPr>
              <a:picLocks noChangeAspect="1"/>
            </p:cNvPicPr>
            <p:nvPr/>
          </p:nvPicPr>
          <p:blipFill>
            <a:blip r:embed="rId5"/>
            <a:stretch>
              <a:fillRect/>
            </a:stretch>
          </p:blipFill>
          <p:spPr>
            <a:xfrm>
              <a:off x="5085565" y="4226066"/>
              <a:ext cx="421376" cy="292383"/>
            </a:xfrm>
            <a:prstGeom prst="rect">
              <a:avLst/>
            </a:prstGeom>
          </p:spPr>
        </p:pic>
        <p:pic>
          <p:nvPicPr>
            <p:cNvPr id="6216" name="Picture 6215">
              <a:extLst>
                <a:ext uri="{FF2B5EF4-FFF2-40B4-BE49-F238E27FC236}">
                  <a16:creationId xmlns:a16="http://schemas.microsoft.com/office/drawing/2014/main" id="{CADBCFEA-D877-CF2C-9EA7-3F0626ACECBE}"/>
                </a:ext>
              </a:extLst>
            </p:cNvPr>
            <p:cNvPicPr>
              <a:picLocks noChangeAspect="1"/>
            </p:cNvPicPr>
            <p:nvPr/>
          </p:nvPicPr>
          <p:blipFill>
            <a:blip r:embed="rId5"/>
            <a:stretch>
              <a:fillRect/>
            </a:stretch>
          </p:blipFill>
          <p:spPr>
            <a:xfrm>
              <a:off x="5085567" y="4676365"/>
              <a:ext cx="421376" cy="292383"/>
            </a:xfrm>
            <a:prstGeom prst="rect">
              <a:avLst/>
            </a:prstGeom>
          </p:spPr>
        </p:pic>
        <p:pic>
          <p:nvPicPr>
            <p:cNvPr id="6217" name="Picture 6216">
              <a:extLst>
                <a:ext uri="{FF2B5EF4-FFF2-40B4-BE49-F238E27FC236}">
                  <a16:creationId xmlns:a16="http://schemas.microsoft.com/office/drawing/2014/main" id="{FF5CA08D-E45A-2A8F-D576-B318DF60D6E1}"/>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594" b="91144" l="5776" r="89892">
                          <a14:foregroundMark x1="40072" y1="18819" x2="37184" y2="37269"/>
                          <a14:foregroundMark x1="41877" y1="22878" x2="61733" y2="39114"/>
                          <a14:foregroundMark x1="46931" y1="24723" x2="41155" y2="23616"/>
                          <a14:foregroundMark x1="56318" y1="23616" x2="28520" y2="25092"/>
                          <a14:foregroundMark x1="28520" y1="25092" x2="29603" y2="29520"/>
                          <a14:foregroundMark x1="20939" y1="53875" x2="29964" y2="22509"/>
                          <a14:foregroundMark x1="6137" y1="49815" x2="28520" y2="56458"/>
                          <a14:foregroundMark x1="48375" y1="91144" x2="48375" y2="91144"/>
                        </a14:backgroundRemoval>
                      </a14:imgEffect>
                    </a14:imgLayer>
                  </a14:imgProps>
                </a:ext>
              </a:extLst>
            </a:blip>
            <a:stretch>
              <a:fillRect/>
            </a:stretch>
          </p:blipFill>
          <p:spPr>
            <a:xfrm>
              <a:off x="3096611" y="4568371"/>
              <a:ext cx="448328" cy="438617"/>
            </a:xfrm>
            <a:prstGeom prst="rect">
              <a:avLst/>
            </a:prstGeom>
          </p:spPr>
        </p:pic>
        <p:pic>
          <p:nvPicPr>
            <p:cNvPr id="6218" name="Picture 8" descr="Raster Illustration Round Flat Woman Icon. Businesswoman Avatar Flat Design  Stock Photo, Picture And Royalty Free Image. Image 77535908.">
              <a:extLst>
                <a:ext uri="{FF2B5EF4-FFF2-40B4-BE49-F238E27FC236}">
                  <a16:creationId xmlns:a16="http://schemas.microsoft.com/office/drawing/2014/main" id="{C1305912-ADA8-29CA-55A2-E8C38D511E31}"/>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4538" b="92077" l="5077" r="94462">
                          <a14:foregroundMark x1="50000" y1="9000" x2="50000" y2="9000"/>
                          <a14:foregroundMark x1="29846" y1="15000" x2="24615" y2="24538"/>
                          <a14:foregroundMark x1="24615" y1="24538" x2="23692" y2="40154"/>
                          <a14:foregroundMark x1="23692" y1="40154" x2="31231" y2="24615"/>
                          <a14:foregroundMark x1="31231" y1="24615" x2="31615" y2="17154"/>
                          <a14:foregroundMark x1="73769" y1="24538" x2="77692" y2="33308"/>
                          <a14:foregroundMark x1="77692" y1="33308" x2="80231" y2="61462"/>
                          <a14:foregroundMark x1="80231" y1="61462" x2="55692" y2="70538"/>
                          <a14:foregroundMark x1="55692" y1="70538" x2="31462" y2="64077"/>
                          <a14:foregroundMark x1="31462" y1="64077" x2="24846" y2="47846"/>
                          <a14:foregroundMark x1="24846" y1="47846" x2="27308" y2="28385"/>
                          <a14:foregroundMark x1="27308" y1="28385" x2="48308" y2="20154"/>
                          <a14:foregroundMark x1="48308" y1="20154" x2="69385" y2="24462"/>
                          <a14:foregroundMark x1="69385" y1="24462" x2="75000" y2="28769"/>
                          <a14:foregroundMark x1="82385" y1="34769" x2="79538" y2="57615"/>
                          <a14:foregroundMark x1="79538" y1="57615" x2="43923" y2="53000"/>
                          <a14:foregroundMark x1="43923" y1="53000" x2="61308" y2="35000"/>
                          <a14:foregroundMark x1="61308" y1="35000" x2="81385" y2="36538"/>
                          <a14:foregroundMark x1="81385" y1="36538" x2="85308" y2="45692"/>
                          <a14:foregroundMark x1="85308" y1="45692" x2="88769" y2="47923"/>
                          <a14:foregroundMark x1="75000" y1="42769" x2="71154" y2="44769"/>
                          <a14:foregroundMark x1="34231" y1="34538" x2="19462" y2="59923"/>
                          <a14:foregroundMark x1="19462" y1="59923" x2="19462" y2="59923"/>
                          <a14:foregroundMark x1="32231" y1="30154" x2="29846" y2="55692"/>
                          <a14:foregroundMark x1="42615" y1="59154" x2="59077" y2="63846"/>
                          <a14:foregroundMark x1="59077" y1="63846" x2="73769" y2="62923"/>
                          <a14:foregroundMark x1="73769" y1="62923" x2="75154" y2="61692"/>
                          <a14:foregroundMark x1="81923" y1="42385" x2="59231" y2="20385"/>
                          <a14:foregroundMark x1="59231" y1="20385" x2="45615" y2="13923"/>
                          <a14:foregroundMark x1="45615" y1="13923" x2="35154" y2="13385"/>
                          <a14:foregroundMark x1="35154" y1="13385" x2="21769" y2="18538"/>
                          <a14:foregroundMark x1="21769" y1="18538" x2="15000" y2="45615"/>
                          <a14:foregroundMark x1="15000" y1="45615" x2="16769" y2="63923"/>
                          <a14:foregroundMark x1="16769" y1="63923" x2="25462" y2="75000"/>
                          <a14:foregroundMark x1="25462" y1="75000" x2="39385" y2="82308"/>
                          <a14:foregroundMark x1="39385" y1="82308" x2="57462" y2="83077"/>
                          <a14:foregroundMark x1="57462" y1="83077" x2="77846" y2="72538"/>
                          <a14:foregroundMark x1="77846" y1="72538" x2="79000" y2="70077"/>
                          <a14:foregroundMark x1="76385" y1="47308" x2="66308" y2="47000"/>
                          <a14:foregroundMark x1="66308" y1="47000" x2="68846" y2="59769"/>
                          <a14:foregroundMark x1="68846" y1="59769" x2="88615" y2="67538"/>
                          <a14:foregroundMark x1="88615" y1="67538" x2="94692" y2="57077"/>
                          <a14:foregroundMark x1="94692" y1="57077" x2="94769" y2="52308"/>
                          <a14:foregroundMark x1="51000" y1="4769" x2="51000" y2="4769"/>
                          <a14:foregroundMark x1="52385" y1="5231" x2="52385" y2="5231"/>
                          <a14:foregroundMark x1="8615" y1="33923" x2="13615" y2="48923"/>
                          <a14:foregroundMark x1="5077" y1="50923" x2="5077" y2="50923"/>
                          <a14:foregroundMark x1="5077" y1="48308" x2="5077" y2="49538"/>
                          <a14:foregroundMark x1="51615" y1="91923" x2="43615" y2="92077"/>
                          <a14:foregroundMark x1="43385" y1="55154" x2="49769" y2="84692"/>
                          <a14:foregroundMark x1="67000" y1="62538" x2="65154" y2="60308"/>
                          <a14:foregroundMark x1="34615" y1="60923" x2="46385" y2="62385"/>
                          <a14:foregroundMark x1="46385" y1="62385" x2="60000" y2="61923"/>
                          <a14:foregroundMark x1="60000" y1="61923" x2="60000" y2="61923"/>
                          <a14:foregroundMark x1="65615" y1="58154" x2="56769" y2="64692"/>
                        </a14:backgroundRemoval>
                      </a14:imgEffect>
                    </a14:imgLayer>
                  </a14:imgProps>
                </a:ext>
                <a:ext uri="{28A0092B-C50C-407E-A947-70E740481C1C}">
                  <a14:useLocalDpi xmlns:a14="http://schemas.microsoft.com/office/drawing/2010/main" val="0"/>
                </a:ext>
              </a:extLst>
            </a:blip>
            <a:srcRect/>
            <a:stretch>
              <a:fillRect/>
            </a:stretch>
          </p:blipFill>
          <p:spPr bwMode="auto">
            <a:xfrm>
              <a:off x="2820268" y="735950"/>
              <a:ext cx="422269" cy="422269"/>
            </a:xfrm>
            <a:prstGeom prst="rect">
              <a:avLst/>
            </a:prstGeom>
            <a:noFill/>
            <a:extLst>
              <a:ext uri="{909E8E84-426E-40DD-AFC4-6F175D3DCCD1}">
                <a14:hiddenFill xmlns:a14="http://schemas.microsoft.com/office/drawing/2010/main">
                  <a:solidFill>
                    <a:srgbClr val="FFFFFF"/>
                  </a:solidFill>
                </a14:hiddenFill>
              </a:ext>
            </a:extLst>
          </p:spPr>
        </p:pic>
        <p:sp>
          <p:nvSpPr>
            <p:cNvPr id="6219" name="TextBox 6218">
              <a:extLst>
                <a:ext uri="{FF2B5EF4-FFF2-40B4-BE49-F238E27FC236}">
                  <a16:creationId xmlns:a16="http://schemas.microsoft.com/office/drawing/2014/main" id="{7C805EF6-A48F-2A06-4D24-3C162B2C2098}"/>
                </a:ext>
              </a:extLst>
            </p:cNvPr>
            <p:cNvSpPr txBox="1"/>
            <p:nvPr/>
          </p:nvSpPr>
          <p:spPr>
            <a:xfrm>
              <a:off x="3181606" y="851392"/>
              <a:ext cx="1049661" cy="307777"/>
            </a:xfrm>
            <a:prstGeom prst="rect">
              <a:avLst/>
            </a:prstGeom>
            <a:noFill/>
          </p:spPr>
          <p:txBody>
            <a:bodyPr wrap="square" rtlCol="0">
              <a:spAutoFit/>
            </a:bodyPr>
            <a:lstStyle/>
            <a:p>
              <a:r>
                <a:rPr lang="en-SG" err="1">
                  <a:solidFill>
                    <a:schemeClr val="tx1"/>
                  </a:solidFill>
                </a:rPr>
                <a:t>Taarika</a:t>
              </a:r>
              <a:endParaRPr lang="en-SG">
                <a:solidFill>
                  <a:schemeClr val="tx1"/>
                </a:solidFill>
              </a:endParaRPr>
            </a:p>
          </p:txBody>
        </p:sp>
      </p:grpSp>
      <p:sp>
        <p:nvSpPr>
          <p:cNvPr id="6221" name="Oval 6220">
            <a:extLst>
              <a:ext uri="{FF2B5EF4-FFF2-40B4-BE49-F238E27FC236}">
                <a16:creationId xmlns:a16="http://schemas.microsoft.com/office/drawing/2014/main" id="{1B6831F0-645C-B047-F222-A609D2D68C8D}"/>
              </a:ext>
            </a:extLst>
          </p:cNvPr>
          <p:cNvSpPr/>
          <p:nvPr/>
        </p:nvSpPr>
        <p:spPr>
          <a:xfrm>
            <a:off x="5886633" y="871976"/>
            <a:ext cx="277853" cy="263657"/>
          </a:xfrm>
          <a:prstGeom prst="ellipse">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6222" name="Group 6221">
            <a:extLst>
              <a:ext uri="{FF2B5EF4-FFF2-40B4-BE49-F238E27FC236}">
                <a16:creationId xmlns:a16="http://schemas.microsoft.com/office/drawing/2014/main" id="{D6842AE7-5931-1FFD-A3B0-1C9E011E0F60}"/>
              </a:ext>
            </a:extLst>
          </p:cNvPr>
          <p:cNvGrpSpPr/>
          <p:nvPr/>
        </p:nvGrpSpPr>
        <p:grpSpPr>
          <a:xfrm>
            <a:off x="2517163" y="146385"/>
            <a:ext cx="4049927" cy="4911714"/>
            <a:chOff x="2373328" y="195209"/>
            <a:chExt cx="4049927" cy="4911714"/>
          </a:xfrm>
        </p:grpSpPr>
        <p:sp>
          <p:nvSpPr>
            <p:cNvPr id="6223" name="Rectangle 6222">
              <a:extLst>
                <a:ext uri="{FF2B5EF4-FFF2-40B4-BE49-F238E27FC236}">
                  <a16:creationId xmlns:a16="http://schemas.microsoft.com/office/drawing/2014/main" id="{2A704212-C32B-A723-95AF-510991BBEE6B}"/>
                </a:ext>
              </a:extLst>
            </p:cNvPr>
            <p:cNvSpPr/>
            <p:nvPr/>
          </p:nvSpPr>
          <p:spPr>
            <a:xfrm>
              <a:off x="2373328" y="195209"/>
              <a:ext cx="4006921" cy="4836833"/>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3">
                    <a:lumMod val="95000"/>
                  </a:schemeClr>
                </a:solidFill>
              </a:endParaRPr>
            </a:p>
          </p:txBody>
        </p:sp>
        <p:sp>
          <p:nvSpPr>
            <p:cNvPr id="6224" name="Rectangle 6223">
              <a:extLst>
                <a:ext uri="{FF2B5EF4-FFF2-40B4-BE49-F238E27FC236}">
                  <a16:creationId xmlns:a16="http://schemas.microsoft.com/office/drawing/2014/main" id="{E47AF8DC-3282-B798-6EB0-48F65E5331F0}"/>
                </a:ext>
              </a:extLst>
            </p:cNvPr>
            <p:cNvSpPr/>
            <p:nvPr/>
          </p:nvSpPr>
          <p:spPr>
            <a:xfrm>
              <a:off x="2577102" y="3891173"/>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25" name="Rectangle 6224">
              <a:extLst>
                <a:ext uri="{FF2B5EF4-FFF2-40B4-BE49-F238E27FC236}">
                  <a16:creationId xmlns:a16="http://schemas.microsoft.com/office/drawing/2014/main" id="{9F1DFA54-54DC-D0E7-9A5E-DF70C437F00D}"/>
                </a:ext>
              </a:extLst>
            </p:cNvPr>
            <p:cNvSpPr/>
            <p:nvPr/>
          </p:nvSpPr>
          <p:spPr>
            <a:xfrm>
              <a:off x="2578811" y="1736333"/>
              <a:ext cx="3595953" cy="431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26" name="Rectangle 6225">
              <a:extLst>
                <a:ext uri="{FF2B5EF4-FFF2-40B4-BE49-F238E27FC236}">
                  <a16:creationId xmlns:a16="http://schemas.microsoft.com/office/drawing/2014/main" id="{613DBA85-A851-00A4-BEB9-96AC1C7D6F56}"/>
                </a:ext>
              </a:extLst>
            </p:cNvPr>
            <p:cNvSpPr/>
            <p:nvPr/>
          </p:nvSpPr>
          <p:spPr>
            <a:xfrm>
              <a:off x="2373328" y="205485"/>
              <a:ext cx="4006921" cy="1011315"/>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27" name="TextBox 6226">
              <a:extLst>
                <a:ext uri="{FF2B5EF4-FFF2-40B4-BE49-F238E27FC236}">
                  <a16:creationId xmlns:a16="http://schemas.microsoft.com/office/drawing/2014/main" id="{18140BCB-39D1-C768-CACC-05130987A0E4}"/>
                </a:ext>
              </a:extLst>
            </p:cNvPr>
            <p:cNvSpPr txBox="1"/>
            <p:nvPr/>
          </p:nvSpPr>
          <p:spPr>
            <a:xfrm>
              <a:off x="3267179" y="369870"/>
              <a:ext cx="2075380" cy="353943"/>
            </a:xfrm>
            <a:prstGeom prst="rect">
              <a:avLst/>
            </a:prstGeom>
            <a:noFill/>
          </p:spPr>
          <p:txBody>
            <a:bodyPr wrap="square" rtlCol="0">
              <a:spAutoFit/>
            </a:bodyPr>
            <a:lstStyle/>
            <a:p>
              <a:r>
                <a:rPr lang="en-SG" sz="1700" b="1">
                  <a:solidFill>
                    <a:schemeClr val="tx1"/>
                  </a:solidFill>
                </a:rPr>
                <a:t>LEADER BOARD</a:t>
              </a:r>
            </a:p>
          </p:txBody>
        </p:sp>
        <p:sp>
          <p:nvSpPr>
            <p:cNvPr id="6228" name="Rectangle 6227">
              <a:extLst>
                <a:ext uri="{FF2B5EF4-FFF2-40B4-BE49-F238E27FC236}">
                  <a16:creationId xmlns:a16="http://schemas.microsoft.com/office/drawing/2014/main" id="{248ECA55-2F38-92F4-6400-1E80C8D2416E}"/>
                </a:ext>
              </a:extLst>
            </p:cNvPr>
            <p:cNvSpPr/>
            <p:nvPr/>
          </p:nvSpPr>
          <p:spPr>
            <a:xfrm>
              <a:off x="4798028" y="914228"/>
              <a:ext cx="1428110" cy="226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accent6">
                      <a:lumMod val="50000"/>
                    </a:schemeClr>
                  </a:solidFill>
                </a:rPr>
                <a:t>Singapore</a:t>
              </a:r>
            </a:p>
          </p:txBody>
        </p:sp>
        <p:pic>
          <p:nvPicPr>
            <p:cNvPr id="6229" name="Picture 4" descr="White Earth stock illustration. Illustration of satellite - 15926714">
              <a:extLst>
                <a:ext uri="{FF2B5EF4-FFF2-40B4-BE49-F238E27FC236}">
                  <a16:creationId xmlns:a16="http://schemas.microsoft.com/office/drawing/2014/main" id="{A77EF454-EB72-212A-1F4E-048629CC07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375" b="90000" l="10000" r="90000">
                          <a14:foregroundMark x1="39500" y1="31406" x2="39500" y2="31406"/>
                          <a14:foregroundMark x1="30375" y1="28594" x2="35250" y2="26719"/>
                          <a14:foregroundMark x1="25125" y1="27500" x2="36125" y2="15937"/>
                          <a14:foregroundMark x1="43500" y1="15313" x2="46375" y2="19219"/>
                          <a14:foregroundMark x1="42625" y1="12344" x2="41375" y2="12344"/>
                          <a14:foregroundMark x1="46125" y1="10156" x2="46125" y2="10156"/>
                          <a14:foregroundMark x1="45500" y1="9844" x2="45500" y2="9844"/>
                          <a14:foregroundMark x1="44875" y1="10781" x2="43125" y2="10781"/>
                          <a14:foregroundMark x1="45625" y1="10156" x2="41000" y2="12188"/>
                          <a14:foregroundMark x1="37500" y1="13906" x2="40375" y2="13594"/>
                          <a14:foregroundMark x1="32000" y1="18594" x2="34375" y2="17500"/>
                          <a14:foregroundMark x1="32000" y1="17500" x2="32125" y2="17500"/>
                          <a14:foregroundMark x1="32000" y1="18125" x2="31625" y2="18438"/>
                          <a14:foregroundMark x1="31750" y1="19375" x2="35125" y2="17813"/>
                          <a14:foregroundMark x1="71125" y1="22031" x2="51000" y2="9375"/>
                          <a14:foregroundMark x1="51000" y1="9375" x2="40500" y2="12188"/>
                          <a14:foregroundMark x1="40500" y1="12188" x2="39500" y2="13125"/>
                          <a14:foregroundMark x1="44750" y1="21250" x2="25250" y2="37813"/>
                        </a14:backgroundRemoval>
                      </a14:imgEffect>
                    </a14:imgLayer>
                  </a14:imgProps>
                </a:ext>
                <a:ext uri="{28A0092B-C50C-407E-A947-70E740481C1C}">
                  <a14:useLocalDpi xmlns:a14="http://schemas.microsoft.com/office/drawing/2010/main" val="0"/>
                </a:ext>
              </a:extLst>
            </a:blip>
            <a:srcRect/>
            <a:stretch>
              <a:fillRect/>
            </a:stretch>
          </p:blipFill>
          <p:spPr bwMode="auto">
            <a:xfrm>
              <a:off x="4726110" y="908746"/>
              <a:ext cx="369869" cy="254947"/>
            </a:xfrm>
            <a:prstGeom prst="rect">
              <a:avLst/>
            </a:prstGeom>
            <a:noFill/>
            <a:extLst>
              <a:ext uri="{909E8E84-426E-40DD-AFC4-6F175D3DCCD1}">
                <a14:hiddenFill xmlns:a14="http://schemas.microsoft.com/office/drawing/2010/main">
                  <a:solidFill>
                    <a:srgbClr val="FFFFFF"/>
                  </a:solidFill>
                </a14:hiddenFill>
              </a:ext>
            </a:extLst>
          </p:spPr>
        </p:pic>
        <p:sp>
          <p:nvSpPr>
            <p:cNvPr id="6230" name="Rectangle 6229">
              <a:extLst>
                <a:ext uri="{FF2B5EF4-FFF2-40B4-BE49-F238E27FC236}">
                  <a16:creationId xmlns:a16="http://schemas.microsoft.com/office/drawing/2014/main" id="{2BFD4441-5132-1E8F-E5B0-70FBB69DC385}"/>
                </a:ext>
              </a:extLst>
            </p:cNvPr>
            <p:cNvSpPr/>
            <p:nvPr/>
          </p:nvSpPr>
          <p:spPr>
            <a:xfrm>
              <a:off x="6000107" y="924587"/>
              <a:ext cx="226031" cy="205483"/>
            </a:xfrm>
            <a:prstGeom prst="rect">
              <a:avLst/>
            </a:prstGeom>
            <a:solidFill>
              <a:srgbClr val="1308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31" name="Isosceles Triangle 6230">
              <a:extLst>
                <a:ext uri="{FF2B5EF4-FFF2-40B4-BE49-F238E27FC236}">
                  <a16:creationId xmlns:a16="http://schemas.microsoft.com/office/drawing/2014/main" id="{846A562F-57D4-47AB-29AB-60E1131F3DCC}"/>
                </a:ext>
              </a:extLst>
            </p:cNvPr>
            <p:cNvSpPr/>
            <p:nvPr/>
          </p:nvSpPr>
          <p:spPr>
            <a:xfrm rot="10800000">
              <a:off x="6078991" y="996638"/>
              <a:ext cx="95773" cy="5132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32" name="Rectangle 6231">
              <a:extLst>
                <a:ext uri="{FF2B5EF4-FFF2-40B4-BE49-F238E27FC236}">
                  <a16:creationId xmlns:a16="http://schemas.microsoft.com/office/drawing/2014/main" id="{FEDDC0BF-61F8-9D28-CE49-66BEAAEEEBCE}"/>
                </a:ext>
              </a:extLst>
            </p:cNvPr>
            <p:cNvSpPr/>
            <p:nvPr/>
          </p:nvSpPr>
          <p:spPr>
            <a:xfrm>
              <a:off x="2578811" y="1304818"/>
              <a:ext cx="3595953" cy="1726058"/>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33" name="Rectangle 6232">
              <a:extLst>
                <a:ext uri="{FF2B5EF4-FFF2-40B4-BE49-F238E27FC236}">
                  <a16:creationId xmlns:a16="http://schemas.microsoft.com/office/drawing/2014/main" id="{DA7DCE40-26D0-7951-754E-134E6B05303C}"/>
                </a:ext>
              </a:extLst>
            </p:cNvPr>
            <p:cNvSpPr/>
            <p:nvPr/>
          </p:nvSpPr>
          <p:spPr>
            <a:xfrm>
              <a:off x="2578811" y="1304818"/>
              <a:ext cx="3595953" cy="43151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34" name="Rectangle 6233">
              <a:extLst>
                <a:ext uri="{FF2B5EF4-FFF2-40B4-BE49-F238E27FC236}">
                  <a16:creationId xmlns:a16="http://schemas.microsoft.com/office/drawing/2014/main" id="{190ECE3F-B2C8-EFBF-6266-031CDAA538FE}"/>
                </a:ext>
              </a:extLst>
            </p:cNvPr>
            <p:cNvSpPr/>
            <p:nvPr/>
          </p:nvSpPr>
          <p:spPr>
            <a:xfrm>
              <a:off x="2661004" y="1304818"/>
              <a:ext cx="1982912" cy="431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500" b="1">
                  <a:solidFill>
                    <a:srgbClr val="130824"/>
                  </a:solidFill>
                </a:rPr>
                <a:t>LOYAL LEADERS</a:t>
              </a:r>
            </a:p>
          </p:txBody>
        </p:sp>
        <p:pic>
          <p:nvPicPr>
            <p:cNvPr id="6235" name="Picture 6" descr="Trophy icon PNG and SVG Vector Free Download">
              <a:extLst>
                <a:ext uri="{FF2B5EF4-FFF2-40B4-BE49-F238E27FC236}">
                  <a16:creationId xmlns:a16="http://schemas.microsoft.com/office/drawing/2014/main" id="{D32A7BCD-2531-4592-22B9-E5057F0F57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891" y="1370567"/>
              <a:ext cx="277402" cy="299641"/>
            </a:xfrm>
            <a:prstGeom prst="rect">
              <a:avLst/>
            </a:prstGeom>
            <a:noFill/>
            <a:extLst>
              <a:ext uri="{909E8E84-426E-40DD-AFC4-6F175D3DCCD1}">
                <a14:hiddenFill xmlns:a14="http://schemas.microsoft.com/office/drawing/2010/main">
                  <a:solidFill>
                    <a:srgbClr val="FFFFFF"/>
                  </a:solidFill>
                </a14:hiddenFill>
              </a:ext>
            </a:extLst>
          </p:spPr>
        </p:pic>
        <p:sp>
          <p:nvSpPr>
            <p:cNvPr id="6236" name="TextBox 6235">
              <a:extLst>
                <a:ext uri="{FF2B5EF4-FFF2-40B4-BE49-F238E27FC236}">
                  <a16:creationId xmlns:a16="http://schemas.microsoft.com/office/drawing/2014/main" id="{89BD6A3E-7687-E0A6-06BE-C43261378CE7}"/>
                </a:ext>
              </a:extLst>
            </p:cNvPr>
            <p:cNvSpPr txBox="1"/>
            <p:nvPr/>
          </p:nvSpPr>
          <p:spPr>
            <a:xfrm>
              <a:off x="2583968" y="1798202"/>
              <a:ext cx="3267182" cy="323165"/>
            </a:xfrm>
            <a:prstGeom prst="rect">
              <a:avLst/>
            </a:prstGeom>
            <a:noFill/>
          </p:spPr>
          <p:txBody>
            <a:bodyPr wrap="square" rtlCol="0">
              <a:spAutoFit/>
            </a:bodyPr>
            <a:lstStyle/>
            <a:p>
              <a:r>
                <a:rPr lang="en-SG" sz="1500"/>
                <a:t>1. </a:t>
              </a:r>
            </a:p>
          </p:txBody>
        </p:sp>
        <p:pic>
          <p:nvPicPr>
            <p:cNvPr id="6237" name="Picture 6236">
              <a:extLst>
                <a:ext uri="{FF2B5EF4-FFF2-40B4-BE49-F238E27FC236}">
                  <a16:creationId xmlns:a16="http://schemas.microsoft.com/office/drawing/2014/main" id="{A2C5D4A0-D775-4F88-0B36-EF0D9FE5B5C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410" b="92308" l="9942" r="95322">
                          <a14:foregroundMark x1="29240" y1="41667" x2="29240" y2="41667"/>
                          <a14:foregroundMark x1="71930" y1="30128" x2="71930" y2="30128"/>
                          <a14:foregroundMark x1="59649" y1="12179" x2="59649" y2="12179"/>
                          <a14:foregroundMark x1="95322" y1="48718" x2="95322" y2="48718"/>
                          <a14:foregroundMark x1="52632" y1="7051" x2="52632" y2="7051"/>
                          <a14:foregroundMark x1="60234" y1="92308" x2="60234" y2="92308"/>
                        </a14:backgroundRemoval>
                      </a14:imgEffect>
                    </a14:imgLayer>
                  </a14:imgProps>
                </a:ext>
              </a:extLst>
            </a:blip>
            <a:stretch>
              <a:fillRect/>
            </a:stretch>
          </p:blipFill>
          <p:spPr>
            <a:xfrm>
              <a:off x="2891649" y="1768504"/>
              <a:ext cx="375530" cy="342589"/>
            </a:xfrm>
            <a:prstGeom prst="rect">
              <a:avLst/>
            </a:prstGeom>
          </p:spPr>
        </p:pic>
        <p:sp>
          <p:nvSpPr>
            <p:cNvPr id="6238" name="TextBox 6237">
              <a:extLst>
                <a:ext uri="{FF2B5EF4-FFF2-40B4-BE49-F238E27FC236}">
                  <a16:creationId xmlns:a16="http://schemas.microsoft.com/office/drawing/2014/main" id="{AA4658B1-4F6C-A674-FC18-F5307881633E}"/>
                </a:ext>
              </a:extLst>
            </p:cNvPr>
            <p:cNvSpPr txBox="1"/>
            <p:nvPr/>
          </p:nvSpPr>
          <p:spPr>
            <a:xfrm>
              <a:off x="3369921" y="1798202"/>
              <a:ext cx="1880170" cy="312891"/>
            </a:xfrm>
            <a:prstGeom prst="rect">
              <a:avLst/>
            </a:prstGeom>
            <a:noFill/>
          </p:spPr>
          <p:txBody>
            <a:bodyPr wrap="square" rtlCol="0">
              <a:spAutoFit/>
            </a:bodyPr>
            <a:lstStyle/>
            <a:p>
              <a:r>
                <a:rPr lang="en-SG"/>
                <a:t>Melvin Tan Xin </a:t>
              </a:r>
            </a:p>
          </p:txBody>
        </p:sp>
        <p:sp>
          <p:nvSpPr>
            <p:cNvPr id="6239" name="Rectangle 6238">
              <a:extLst>
                <a:ext uri="{FF2B5EF4-FFF2-40B4-BE49-F238E27FC236}">
                  <a16:creationId xmlns:a16="http://schemas.microsoft.com/office/drawing/2014/main" id="{029A2380-D3F1-85E4-2E00-96C5A8A5E2D1}"/>
                </a:ext>
              </a:extLst>
            </p:cNvPr>
            <p:cNvSpPr/>
            <p:nvPr/>
          </p:nvSpPr>
          <p:spPr>
            <a:xfrm>
              <a:off x="2578810" y="2157799"/>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40" name="TextBox 6239">
              <a:extLst>
                <a:ext uri="{FF2B5EF4-FFF2-40B4-BE49-F238E27FC236}">
                  <a16:creationId xmlns:a16="http://schemas.microsoft.com/office/drawing/2014/main" id="{D058CCA1-30FB-1859-3D9F-05A2A63EE67F}"/>
                </a:ext>
              </a:extLst>
            </p:cNvPr>
            <p:cNvSpPr txBox="1"/>
            <p:nvPr/>
          </p:nvSpPr>
          <p:spPr>
            <a:xfrm>
              <a:off x="2583968" y="2219668"/>
              <a:ext cx="3267182" cy="323165"/>
            </a:xfrm>
            <a:prstGeom prst="rect">
              <a:avLst/>
            </a:prstGeom>
            <a:noFill/>
          </p:spPr>
          <p:txBody>
            <a:bodyPr wrap="square" rtlCol="0">
              <a:spAutoFit/>
            </a:bodyPr>
            <a:lstStyle/>
            <a:p>
              <a:r>
                <a:rPr lang="en-SG" sz="1500"/>
                <a:t>2. </a:t>
              </a:r>
            </a:p>
          </p:txBody>
        </p:sp>
        <p:pic>
          <p:nvPicPr>
            <p:cNvPr id="6241" name="Picture 6240">
              <a:extLst>
                <a:ext uri="{FF2B5EF4-FFF2-40B4-BE49-F238E27FC236}">
                  <a16:creationId xmlns:a16="http://schemas.microsoft.com/office/drawing/2014/main" id="{78171CEA-D5F6-F354-6E3B-A05E0A4C4EEA}"/>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9932" b="91438" l="8511" r="89362">
                          <a14:foregroundMark x1="13475" y1="47260" x2="13475" y2="47260"/>
                          <a14:foregroundMark x1="8865" y1="55479" x2="8865" y2="55479"/>
                          <a14:foregroundMark x1="60993" y1="91438" x2="60993" y2="91438"/>
                        </a14:backgroundRemoval>
                      </a14:imgEffect>
                    </a14:imgLayer>
                  </a14:imgProps>
                </a:ext>
              </a:extLst>
            </a:blip>
            <a:stretch>
              <a:fillRect/>
            </a:stretch>
          </p:blipFill>
          <p:spPr>
            <a:xfrm>
              <a:off x="2880018" y="2136044"/>
              <a:ext cx="412702" cy="427337"/>
            </a:xfrm>
            <a:prstGeom prst="rect">
              <a:avLst/>
            </a:prstGeom>
          </p:spPr>
        </p:pic>
        <p:sp>
          <p:nvSpPr>
            <p:cNvPr id="6242" name="TextBox 6241">
              <a:extLst>
                <a:ext uri="{FF2B5EF4-FFF2-40B4-BE49-F238E27FC236}">
                  <a16:creationId xmlns:a16="http://schemas.microsoft.com/office/drawing/2014/main" id="{EBC6E6A4-486E-06EA-E273-7CEDC132138B}"/>
                </a:ext>
              </a:extLst>
            </p:cNvPr>
            <p:cNvSpPr txBox="1"/>
            <p:nvPr/>
          </p:nvSpPr>
          <p:spPr>
            <a:xfrm>
              <a:off x="3380779" y="2216524"/>
              <a:ext cx="1880170" cy="312891"/>
            </a:xfrm>
            <a:prstGeom prst="rect">
              <a:avLst/>
            </a:prstGeom>
            <a:noFill/>
          </p:spPr>
          <p:txBody>
            <a:bodyPr wrap="square" rtlCol="0">
              <a:spAutoFit/>
            </a:bodyPr>
            <a:lstStyle/>
            <a:p>
              <a:r>
                <a:rPr lang="en-SG"/>
                <a:t>Kelsey123 </a:t>
              </a:r>
            </a:p>
          </p:txBody>
        </p:sp>
        <p:sp>
          <p:nvSpPr>
            <p:cNvPr id="6243" name="TextBox 6242">
              <a:extLst>
                <a:ext uri="{FF2B5EF4-FFF2-40B4-BE49-F238E27FC236}">
                  <a16:creationId xmlns:a16="http://schemas.microsoft.com/office/drawing/2014/main" id="{C7B441DC-3E6F-173E-0E29-4B4DF1D74D33}"/>
                </a:ext>
              </a:extLst>
            </p:cNvPr>
            <p:cNvSpPr txBox="1"/>
            <p:nvPr/>
          </p:nvSpPr>
          <p:spPr>
            <a:xfrm>
              <a:off x="2582258" y="2628918"/>
              <a:ext cx="3267182" cy="323165"/>
            </a:xfrm>
            <a:prstGeom prst="rect">
              <a:avLst/>
            </a:prstGeom>
            <a:noFill/>
          </p:spPr>
          <p:txBody>
            <a:bodyPr wrap="square" rtlCol="0">
              <a:spAutoFit/>
            </a:bodyPr>
            <a:lstStyle/>
            <a:p>
              <a:r>
                <a:rPr lang="en-SG" sz="1500"/>
                <a:t>3. </a:t>
              </a:r>
            </a:p>
          </p:txBody>
        </p:sp>
        <p:pic>
          <p:nvPicPr>
            <p:cNvPr id="6244" name="Picture 6243">
              <a:extLst>
                <a:ext uri="{FF2B5EF4-FFF2-40B4-BE49-F238E27FC236}">
                  <a16:creationId xmlns:a16="http://schemas.microsoft.com/office/drawing/2014/main" id="{16A43164-4264-977F-D63A-A89319D9ABA4}"/>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9738" b="94757" l="9594" r="90775">
                          <a14:foregroundMark x1="9963" y1="48689" x2="9963" y2="48689"/>
                          <a14:foregroundMark x1="49446" y1="9738" x2="49446" y2="9738"/>
                          <a14:foregroundMark x1="90775" y1="45693" x2="90775" y2="45693"/>
                          <a14:foregroundMark x1="54244" y1="94757" x2="54244" y2="94757"/>
                        </a14:backgroundRemoval>
                      </a14:imgEffect>
                    </a14:imgLayer>
                  </a14:imgProps>
                </a:ext>
              </a:extLst>
            </a:blip>
            <a:stretch>
              <a:fillRect/>
            </a:stretch>
          </p:blipFill>
          <p:spPr>
            <a:xfrm>
              <a:off x="2858982" y="2577120"/>
              <a:ext cx="398445" cy="392564"/>
            </a:xfrm>
            <a:prstGeom prst="rect">
              <a:avLst/>
            </a:prstGeom>
          </p:spPr>
        </p:pic>
        <p:sp>
          <p:nvSpPr>
            <p:cNvPr id="6245" name="TextBox 6244">
              <a:extLst>
                <a:ext uri="{FF2B5EF4-FFF2-40B4-BE49-F238E27FC236}">
                  <a16:creationId xmlns:a16="http://schemas.microsoft.com/office/drawing/2014/main" id="{8F6C0904-AA98-AA35-5E6B-812105B5E7FA}"/>
                </a:ext>
              </a:extLst>
            </p:cNvPr>
            <p:cNvSpPr txBox="1"/>
            <p:nvPr/>
          </p:nvSpPr>
          <p:spPr>
            <a:xfrm>
              <a:off x="3359642" y="2625746"/>
              <a:ext cx="1880170" cy="312891"/>
            </a:xfrm>
            <a:prstGeom prst="rect">
              <a:avLst/>
            </a:prstGeom>
            <a:noFill/>
          </p:spPr>
          <p:txBody>
            <a:bodyPr wrap="square" rtlCol="0">
              <a:spAutoFit/>
            </a:bodyPr>
            <a:lstStyle/>
            <a:p>
              <a:r>
                <a:rPr lang="en-SG" err="1"/>
                <a:t>MaiaXxX</a:t>
              </a:r>
              <a:endParaRPr lang="en-SG"/>
            </a:p>
          </p:txBody>
        </p:sp>
        <p:sp>
          <p:nvSpPr>
            <p:cNvPr id="6246" name="TextBox 6245">
              <a:extLst>
                <a:ext uri="{FF2B5EF4-FFF2-40B4-BE49-F238E27FC236}">
                  <a16:creationId xmlns:a16="http://schemas.microsoft.com/office/drawing/2014/main" id="{9234938E-2446-2E2D-0C9A-74CCE72C8CD1}"/>
                </a:ext>
              </a:extLst>
            </p:cNvPr>
            <p:cNvSpPr txBox="1"/>
            <p:nvPr/>
          </p:nvSpPr>
          <p:spPr>
            <a:xfrm>
              <a:off x="5384560" y="1768504"/>
              <a:ext cx="983012" cy="310502"/>
            </a:xfrm>
            <a:prstGeom prst="rect">
              <a:avLst/>
            </a:prstGeom>
            <a:noFill/>
          </p:spPr>
          <p:txBody>
            <a:bodyPr wrap="square" rtlCol="0">
              <a:spAutoFit/>
            </a:bodyPr>
            <a:lstStyle/>
            <a:p>
              <a:r>
                <a:rPr lang="en-SG"/>
                <a:t>1500</a:t>
              </a:r>
            </a:p>
          </p:txBody>
        </p:sp>
        <p:sp>
          <p:nvSpPr>
            <p:cNvPr id="6247" name="TextBox 6246">
              <a:extLst>
                <a:ext uri="{FF2B5EF4-FFF2-40B4-BE49-F238E27FC236}">
                  <a16:creationId xmlns:a16="http://schemas.microsoft.com/office/drawing/2014/main" id="{7FC57CF8-F9FB-FD6A-92B6-D306CE5A5B3D}"/>
                </a:ext>
              </a:extLst>
            </p:cNvPr>
            <p:cNvSpPr txBox="1"/>
            <p:nvPr/>
          </p:nvSpPr>
          <p:spPr>
            <a:xfrm>
              <a:off x="5392432" y="2188621"/>
              <a:ext cx="983012" cy="310502"/>
            </a:xfrm>
            <a:prstGeom prst="rect">
              <a:avLst/>
            </a:prstGeom>
            <a:noFill/>
          </p:spPr>
          <p:txBody>
            <a:bodyPr wrap="square" rtlCol="0">
              <a:spAutoFit/>
            </a:bodyPr>
            <a:lstStyle/>
            <a:p>
              <a:r>
                <a:rPr lang="en-SG"/>
                <a:t>1000</a:t>
              </a:r>
            </a:p>
          </p:txBody>
        </p:sp>
        <p:sp>
          <p:nvSpPr>
            <p:cNvPr id="6248" name="TextBox 6247">
              <a:extLst>
                <a:ext uri="{FF2B5EF4-FFF2-40B4-BE49-F238E27FC236}">
                  <a16:creationId xmlns:a16="http://schemas.microsoft.com/office/drawing/2014/main" id="{09835638-0FDF-3ADB-79BC-4ED62FA4C111}"/>
                </a:ext>
              </a:extLst>
            </p:cNvPr>
            <p:cNvSpPr txBox="1"/>
            <p:nvPr/>
          </p:nvSpPr>
          <p:spPr>
            <a:xfrm>
              <a:off x="5431126" y="2608738"/>
              <a:ext cx="983012" cy="310502"/>
            </a:xfrm>
            <a:prstGeom prst="rect">
              <a:avLst/>
            </a:prstGeom>
            <a:noFill/>
          </p:spPr>
          <p:txBody>
            <a:bodyPr wrap="square" rtlCol="0">
              <a:spAutoFit/>
            </a:bodyPr>
            <a:lstStyle/>
            <a:p>
              <a:r>
                <a:rPr lang="en-SG"/>
                <a:t>950</a:t>
              </a:r>
            </a:p>
          </p:txBody>
        </p:sp>
        <p:sp>
          <p:nvSpPr>
            <p:cNvPr id="6249" name="Rectangle 6248">
              <a:extLst>
                <a:ext uri="{FF2B5EF4-FFF2-40B4-BE49-F238E27FC236}">
                  <a16:creationId xmlns:a16="http://schemas.microsoft.com/office/drawing/2014/main" id="{6D31B431-C854-860B-3409-51480A0A8DC3}"/>
                </a:ext>
              </a:extLst>
            </p:cNvPr>
            <p:cNvSpPr/>
            <p:nvPr/>
          </p:nvSpPr>
          <p:spPr>
            <a:xfrm>
              <a:off x="2578812" y="3029854"/>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50" name="TextBox 6249">
              <a:extLst>
                <a:ext uri="{FF2B5EF4-FFF2-40B4-BE49-F238E27FC236}">
                  <a16:creationId xmlns:a16="http://schemas.microsoft.com/office/drawing/2014/main" id="{B8E64B69-3B6E-BF43-0D28-61529068A886}"/>
                </a:ext>
              </a:extLst>
            </p:cNvPr>
            <p:cNvSpPr txBox="1"/>
            <p:nvPr/>
          </p:nvSpPr>
          <p:spPr>
            <a:xfrm>
              <a:off x="2573695" y="3101997"/>
              <a:ext cx="3267182" cy="323165"/>
            </a:xfrm>
            <a:prstGeom prst="rect">
              <a:avLst/>
            </a:prstGeom>
            <a:noFill/>
          </p:spPr>
          <p:txBody>
            <a:bodyPr wrap="square" rtlCol="0">
              <a:spAutoFit/>
            </a:bodyPr>
            <a:lstStyle/>
            <a:p>
              <a:r>
                <a:rPr lang="en-SG" sz="1500"/>
                <a:t>4. </a:t>
              </a:r>
            </a:p>
          </p:txBody>
        </p:sp>
        <p:sp>
          <p:nvSpPr>
            <p:cNvPr id="6251" name="TextBox 6250">
              <a:extLst>
                <a:ext uri="{FF2B5EF4-FFF2-40B4-BE49-F238E27FC236}">
                  <a16:creationId xmlns:a16="http://schemas.microsoft.com/office/drawing/2014/main" id="{9B8E8E4B-6F1F-F4D2-C5F1-25F5E8B8AB29}"/>
                </a:ext>
              </a:extLst>
            </p:cNvPr>
            <p:cNvSpPr txBox="1"/>
            <p:nvPr/>
          </p:nvSpPr>
          <p:spPr>
            <a:xfrm>
              <a:off x="3349374" y="3101997"/>
              <a:ext cx="1880170" cy="312891"/>
            </a:xfrm>
            <a:prstGeom prst="rect">
              <a:avLst/>
            </a:prstGeom>
            <a:noFill/>
          </p:spPr>
          <p:txBody>
            <a:bodyPr wrap="square" rtlCol="0">
              <a:spAutoFit/>
            </a:bodyPr>
            <a:lstStyle/>
            <a:p>
              <a:r>
                <a:rPr lang="en-SG" err="1"/>
                <a:t>Skylus</a:t>
              </a:r>
              <a:endParaRPr lang="en-SG"/>
            </a:p>
          </p:txBody>
        </p:sp>
        <p:sp>
          <p:nvSpPr>
            <p:cNvPr id="6252" name="Rectangle 6251">
              <a:extLst>
                <a:ext uri="{FF2B5EF4-FFF2-40B4-BE49-F238E27FC236}">
                  <a16:creationId xmlns:a16="http://schemas.microsoft.com/office/drawing/2014/main" id="{CC55415B-BA35-03C2-846B-DD62064868FE}"/>
                </a:ext>
              </a:extLst>
            </p:cNvPr>
            <p:cNvSpPr/>
            <p:nvPr/>
          </p:nvSpPr>
          <p:spPr>
            <a:xfrm>
              <a:off x="2578812" y="3461594"/>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53" name="TextBox 6252">
              <a:extLst>
                <a:ext uri="{FF2B5EF4-FFF2-40B4-BE49-F238E27FC236}">
                  <a16:creationId xmlns:a16="http://schemas.microsoft.com/office/drawing/2014/main" id="{5D74B230-8E36-CCAC-5F8B-9577E0E31118}"/>
                </a:ext>
              </a:extLst>
            </p:cNvPr>
            <p:cNvSpPr txBox="1"/>
            <p:nvPr/>
          </p:nvSpPr>
          <p:spPr>
            <a:xfrm>
              <a:off x="2573695" y="3523463"/>
              <a:ext cx="3267182" cy="323165"/>
            </a:xfrm>
            <a:prstGeom prst="rect">
              <a:avLst/>
            </a:prstGeom>
            <a:noFill/>
          </p:spPr>
          <p:txBody>
            <a:bodyPr wrap="square" rtlCol="0">
              <a:spAutoFit/>
            </a:bodyPr>
            <a:lstStyle/>
            <a:p>
              <a:r>
                <a:rPr lang="en-SG" sz="1500"/>
                <a:t>5. </a:t>
              </a:r>
            </a:p>
          </p:txBody>
        </p:sp>
        <p:sp>
          <p:nvSpPr>
            <p:cNvPr id="6254" name="TextBox 6253">
              <a:extLst>
                <a:ext uri="{FF2B5EF4-FFF2-40B4-BE49-F238E27FC236}">
                  <a16:creationId xmlns:a16="http://schemas.microsoft.com/office/drawing/2014/main" id="{0E20D3BB-2479-937C-BC49-B6E6E0CE1798}"/>
                </a:ext>
              </a:extLst>
            </p:cNvPr>
            <p:cNvSpPr txBox="1"/>
            <p:nvPr/>
          </p:nvSpPr>
          <p:spPr>
            <a:xfrm>
              <a:off x="3370506" y="3520319"/>
              <a:ext cx="1880170" cy="312891"/>
            </a:xfrm>
            <a:prstGeom prst="rect">
              <a:avLst/>
            </a:prstGeom>
            <a:noFill/>
          </p:spPr>
          <p:txBody>
            <a:bodyPr wrap="square" rtlCol="0">
              <a:spAutoFit/>
            </a:bodyPr>
            <a:lstStyle/>
            <a:p>
              <a:r>
                <a:rPr lang="en-SG"/>
                <a:t>Tricky Trisha  </a:t>
              </a:r>
            </a:p>
          </p:txBody>
        </p:sp>
        <p:sp>
          <p:nvSpPr>
            <p:cNvPr id="6255" name="TextBox 6254">
              <a:extLst>
                <a:ext uri="{FF2B5EF4-FFF2-40B4-BE49-F238E27FC236}">
                  <a16:creationId xmlns:a16="http://schemas.microsoft.com/office/drawing/2014/main" id="{A27BE15D-E4A7-E429-480C-4524305FE803}"/>
                </a:ext>
              </a:extLst>
            </p:cNvPr>
            <p:cNvSpPr txBox="1"/>
            <p:nvPr/>
          </p:nvSpPr>
          <p:spPr>
            <a:xfrm>
              <a:off x="5415383" y="3072299"/>
              <a:ext cx="983012" cy="310502"/>
            </a:xfrm>
            <a:prstGeom prst="rect">
              <a:avLst/>
            </a:prstGeom>
            <a:noFill/>
          </p:spPr>
          <p:txBody>
            <a:bodyPr wrap="square" rtlCol="0">
              <a:spAutoFit/>
            </a:bodyPr>
            <a:lstStyle/>
            <a:p>
              <a:r>
                <a:rPr lang="en-SG"/>
                <a:t>950</a:t>
              </a:r>
            </a:p>
          </p:txBody>
        </p:sp>
        <p:sp>
          <p:nvSpPr>
            <p:cNvPr id="6256" name="TextBox 6255">
              <a:extLst>
                <a:ext uri="{FF2B5EF4-FFF2-40B4-BE49-F238E27FC236}">
                  <a16:creationId xmlns:a16="http://schemas.microsoft.com/office/drawing/2014/main" id="{04419A51-FD1E-ED04-F661-A20AA94D35AC}"/>
                </a:ext>
              </a:extLst>
            </p:cNvPr>
            <p:cNvSpPr txBox="1"/>
            <p:nvPr/>
          </p:nvSpPr>
          <p:spPr>
            <a:xfrm>
              <a:off x="5412981" y="3492416"/>
              <a:ext cx="983012" cy="310502"/>
            </a:xfrm>
            <a:prstGeom prst="rect">
              <a:avLst/>
            </a:prstGeom>
            <a:noFill/>
          </p:spPr>
          <p:txBody>
            <a:bodyPr wrap="square" rtlCol="0">
              <a:spAutoFit/>
            </a:bodyPr>
            <a:lstStyle/>
            <a:p>
              <a:r>
                <a:rPr lang="en-SG"/>
                <a:t>950</a:t>
              </a:r>
            </a:p>
          </p:txBody>
        </p:sp>
        <p:pic>
          <p:nvPicPr>
            <p:cNvPr id="6257" name="Picture 6256">
              <a:extLst>
                <a:ext uri="{FF2B5EF4-FFF2-40B4-BE49-F238E27FC236}">
                  <a16:creationId xmlns:a16="http://schemas.microsoft.com/office/drawing/2014/main" id="{A13631AD-6011-574D-CF42-5F7FCF1E604D}"/>
                </a:ext>
              </a:extLst>
            </p:cNvPr>
            <p:cNvPicPr>
              <a:picLocks noChangeAspect="1"/>
            </p:cNvPicPr>
            <p:nvPr/>
          </p:nvPicPr>
          <p:blipFill>
            <a:blip r:embed="rId5"/>
            <a:stretch>
              <a:fillRect/>
            </a:stretch>
          </p:blipFill>
          <p:spPr>
            <a:xfrm>
              <a:off x="4838990" y="1796349"/>
              <a:ext cx="421376" cy="292383"/>
            </a:xfrm>
            <a:prstGeom prst="rect">
              <a:avLst/>
            </a:prstGeom>
          </p:spPr>
        </p:pic>
        <p:pic>
          <p:nvPicPr>
            <p:cNvPr id="6258" name="Picture 6257">
              <a:extLst>
                <a:ext uri="{FF2B5EF4-FFF2-40B4-BE49-F238E27FC236}">
                  <a16:creationId xmlns:a16="http://schemas.microsoft.com/office/drawing/2014/main" id="{BD4C7164-9249-AB37-D6D1-B750BE8A3867}"/>
                </a:ext>
              </a:extLst>
            </p:cNvPr>
            <p:cNvPicPr>
              <a:picLocks noChangeAspect="1"/>
            </p:cNvPicPr>
            <p:nvPr/>
          </p:nvPicPr>
          <p:blipFill>
            <a:blip r:embed="rId5"/>
            <a:stretch>
              <a:fillRect/>
            </a:stretch>
          </p:blipFill>
          <p:spPr>
            <a:xfrm>
              <a:off x="4828715" y="2236386"/>
              <a:ext cx="421376" cy="292383"/>
            </a:xfrm>
            <a:prstGeom prst="rect">
              <a:avLst/>
            </a:prstGeom>
          </p:spPr>
        </p:pic>
        <p:pic>
          <p:nvPicPr>
            <p:cNvPr id="6259" name="Picture 6258">
              <a:extLst>
                <a:ext uri="{FF2B5EF4-FFF2-40B4-BE49-F238E27FC236}">
                  <a16:creationId xmlns:a16="http://schemas.microsoft.com/office/drawing/2014/main" id="{AEC3CECE-8E11-E35F-3995-519BBD8A58FA}"/>
                </a:ext>
              </a:extLst>
            </p:cNvPr>
            <p:cNvPicPr>
              <a:picLocks noChangeAspect="1"/>
            </p:cNvPicPr>
            <p:nvPr/>
          </p:nvPicPr>
          <p:blipFill>
            <a:blip r:embed="rId5"/>
            <a:stretch>
              <a:fillRect/>
            </a:stretch>
          </p:blipFill>
          <p:spPr>
            <a:xfrm>
              <a:off x="4828714" y="2676423"/>
              <a:ext cx="421376" cy="292383"/>
            </a:xfrm>
            <a:prstGeom prst="rect">
              <a:avLst/>
            </a:prstGeom>
          </p:spPr>
        </p:pic>
        <p:pic>
          <p:nvPicPr>
            <p:cNvPr id="6260" name="Picture 6259">
              <a:extLst>
                <a:ext uri="{FF2B5EF4-FFF2-40B4-BE49-F238E27FC236}">
                  <a16:creationId xmlns:a16="http://schemas.microsoft.com/office/drawing/2014/main" id="{EAFD1042-D7F2-7E2A-3212-E8D7521BB6D6}"/>
                </a:ext>
              </a:extLst>
            </p:cNvPr>
            <p:cNvPicPr>
              <a:picLocks noChangeAspect="1"/>
            </p:cNvPicPr>
            <p:nvPr/>
          </p:nvPicPr>
          <p:blipFill>
            <a:blip r:embed="rId5"/>
            <a:stretch>
              <a:fillRect/>
            </a:stretch>
          </p:blipFill>
          <p:spPr>
            <a:xfrm>
              <a:off x="4838987" y="3106188"/>
              <a:ext cx="421376" cy="292383"/>
            </a:xfrm>
            <a:prstGeom prst="rect">
              <a:avLst/>
            </a:prstGeom>
          </p:spPr>
        </p:pic>
        <p:pic>
          <p:nvPicPr>
            <p:cNvPr id="6261" name="Picture 6260">
              <a:extLst>
                <a:ext uri="{FF2B5EF4-FFF2-40B4-BE49-F238E27FC236}">
                  <a16:creationId xmlns:a16="http://schemas.microsoft.com/office/drawing/2014/main" id="{F2194F0F-DB90-FDB9-4010-669B6F0E7F1F}"/>
                </a:ext>
              </a:extLst>
            </p:cNvPr>
            <p:cNvPicPr>
              <a:picLocks noChangeAspect="1"/>
            </p:cNvPicPr>
            <p:nvPr/>
          </p:nvPicPr>
          <p:blipFill>
            <a:blip r:embed="rId5"/>
            <a:stretch>
              <a:fillRect/>
            </a:stretch>
          </p:blipFill>
          <p:spPr>
            <a:xfrm>
              <a:off x="4828715" y="3556487"/>
              <a:ext cx="421376" cy="292383"/>
            </a:xfrm>
            <a:prstGeom prst="rect">
              <a:avLst/>
            </a:prstGeom>
          </p:spPr>
        </p:pic>
        <p:sp>
          <p:nvSpPr>
            <p:cNvPr id="6262" name="TextBox 6261">
              <a:extLst>
                <a:ext uri="{FF2B5EF4-FFF2-40B4-BE49-F238E27FC236}">
                  <a16:creationId xmlns:a16="http://schemas.microsoft.com/office/drawing/2014/main" id="{337DF6BD-DA17-18E8-6435-E3FB88CCE17D}"/>
                </a:ext>
              </a:extLst>
            </p:cNvPr>
            <p:cNvSpPr txBox="1"/>
            <p:nvPr/>
          </p:nvSpPr>
          <p:spPr>
            <a:xfrm>
              <a:off x="2582259" y="3973590"/>
              <a:ext cx="3267182" cy="323165"/>
            </a:xfrm>
            <a:prstGeom prst="rect">
              <a:avLst/>
            </a:prstGeom>
            <a:noFill/>
          </p:spPr>
          <p:txBody>
            <a:bodyPr wrap="square" rtlCol="0">
              <a:spAutoFit/>
            </a:bodyPr>
            <a:lstStyle/>
            <a:p>
              <a:r>
                <a:rPr lang="en-SG" sz="1500"/>
                <a:t>6. </a:t>
              </a:r>
            </a:p>
          </p:txBody>
        </p:sp>
        <p:sp>
          <p:nvSpPr>
            <p:cNvPr id="6263" name="TextBox 6262">
              <a:extLst>
                <a:ext uri="{FF2B5EF4-FFF2-40B4-BE49-F238E27FC236}">
                  <a16:creationId xmlns:a16="http://schemas.microsoft.com/office/drawing/2014/main" id="{AAB994A8-F709-D5B8-9515-8C1E3892B92F}"/>
                </a:ext>
              </a:extLst>
            </p:cNvPr>
            <p:cNvSpPr txBox="1"/>
            <p:nvPr/>
          </p:nvSpPr>
          <p:spPr>
            <a:xfrm>
              <a:off x="3357938" y="3973590"/>
              <a:ext cx="1880170" cy="312891"/>
            </a:xfrm>
            <a:prstGeom prst="rect">
              <a:avLst/>
            </a:prstGeom>
            <a:noFill/>
          </p:spPr>
          <p:txBody>
            <a:bodyPr wrap="square" rtlCol="0">
              <a:spAutoFit/>
            </a:bodyPr>
            <a:lstStyle/>
            <a:p>
              <a:r>
                <a:rPr lang="en-SG" err="1"/>
                <a:t>Taarika</a:t>
              </a:r>
              <a:endParaRPr lang="en-SG"/>
            </a:p>
          </p:txBody>
        </p:sp>
        <p:sp>
          <p:nvSpPr>
            <p:cNvPr id="6264" name="Rectangle 6263">
              <a:extLst>
                <a:ext uri="{FF2B5EF4-FFF2-40B4-BE49-F238E27FC236}">
                  <a16:creationId xmlns:a16="http://schemas.microsoft.com/office/drawing/2014/main" id="{1D184C8B-FEFC-E6D7-5B34-8ECD7816271B}"/>
                </a:ext>
              </a:extLst>
            </p:cNvPr>
            <p:cNvSpPr/>
            <p:nvPr/>
          </p:nvSpPr>
          <p:spPr>
            <a:xfrm>
              <a:off x="2577102" y="4322913"/>
              <a:ext cx="3595953" cy="431515"/>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65" name="TextBox 6264">
              <a:extLst>
                <a:ext uri="{FF2B5EF4-FFF2-40B4-BE49-F238E27FC236}">
                  <a16:creationId xmlns:a16="http://schemas.microsoft.com/office/drawing/2014/main" id="{3008830F-F440-7B5A-6C0C-12935172F9B6}"/>
                </a:ext>
              </a:extLst>
            </p:cNvPr>
            <p:cNvSpPr txBox="1"/>
            <p:nvPr/>
          </p:nvSpPr>
          <p:spPr>
            <a:xfrm>
              <a:off x="2592533" y="4395056"/>
              <a:ext cx="3267182" cy="323165"/>
            </a:xfrm>
            <a:prstGeom prst="rect">
              <a:avLst/>
            </a:prstGeom>
            <a:noFill/>
          </p:spPr>
          <p:txBody>
            <a:bodyPr wrap="square" rtlCol="0">
              <a:spAutoFit/>
            </a:bodyPr>
            <a:lstStyle/>
            <a:p>
              <a:r>
                <a:rPr lang="en-SG" sz="1500"/>
                <a:t>7. </a:t>
              </a:r>
            </a:p>
          </p:txBody>
        </p:sp>
        <p:sp>
          <p:nvSpPr>
            <p:cNvPr id="6266" name="TextBox 6265">
              <a:extLst>
                <a:ext uri="{FF2B5EF4-FFF2-40B4-BE49-F238E27FC236}">
                  <a16:creationId xmlns:a16="http://schemas.microsoft.com/office/drawing/2014/main" id="{30A61270-D3A0-31A2-C830-168397DC5115}"/>
                </a:ext>
              </a:extLst>
            </p:cNvPr>
            <p:cNvSpPr txBox="1"/>
            <p:nvPr/>
          </p:nvSpPr>
          <p:spPr>
            <a:xfrm>
              <a:off x="3368796" y="4391912"/>
              <a:ext cx="1880170" cy="312891"/>
            </a:xfrm>
            <a:prstGeom prst="rect">
              <a:avLst/>
            </a:prstGeom>
            <a:noFill/>
          </p:spPr>
          <p:txBody>
            <a:bodyPr wrap="square" rtlCol="0">
              <a:spAutoFit/>
            </a:bodyPr>
            <a:lstStyle/>
            <a:p>
              <a:r>
                <a:rPr lang="en-SG" err="1"/>
                <a:t>Aaron.g</a:t>
              </a:r>
              <a:r>
                <a:rPr lang="en-SG"/>
                <a:t> </a:t>
              </a:r>
            </a:p>
          </p:txBody>
        </p:sp>
        <p:sp>
          <p:nvSpPr>
            <p:cNvPr id="6267" name="TextBox 6266">
              <a:extLst>
                <a:ext uri="{FF2B5EF4-FFF2-40B4-BE49-F238E27FC236}">
                  <a16:creationId xmlns:a16="http://schemas.microsoft.com/office/drawing/2014/main" id="{513A1858-B552-6D6A-3A71-B77E729D850E}"/>
                </a:ext>
              </a:extLst>
            </p:cNvPr>
            <p:cNvSpPr txBox="1"/>
            <p:nvPr/>
          </p:nvSpPr>
          <p:spPr>
            <a:xfrm>
              <a:off x="5393125" y="3943892"/>
              <a:ext cx="983012" cy="310502"/>
            </a:xfrm>
            <a:prstGeom prst="rect">
              <a:avLst/>
            </a:prstGeom>
            <a:noFill/>
          </p:spPr>
          <p:txBody>
            <a:bodyPr wrap="square" rtlCol="0">
              <a:spAutoFit/>
            </a:bodyPr>
            <a:lstStyle/>
            <a:p>
              <a:r>
                <a:rPr lang="en-SG"/>
                <a:t>900</a:t>
              </a:r>
            </a:p>
          </p:txBody>
        </p:sp>
        <p:sp>
          <p:nvSpPr>
            <p:cNvPr id="6268" name="TextBox 6267">
              <a:extLst>
                <a:ext uri="{FF2B5EF4-FFF2-40B4-BE49-F238E27FC236}">
                  <a16:creationId xmlns:a16="http://schemas.microsoft.com/office/drawing/2014/main" id="{246BEECE-72FD-1235-DC43-BD9AD6481E23}"/>
                </a:ext>
              </a:extLst>
            </p:cNvPr>
            <p:cNvSpPr txBox="1"/>
            <p:nvPr/>
          </p:nvSpPr>
          <p:spPr>
            <a:xfrm>
              <a:off x="5400997" y="4364009"/>
              <a:ext cx="983012" cy="310502"/>
            </a:xfrm>
            <a:prstGeom prst="rect">
              <a:avLst/>
            </a:prstGeom>
            <a:noFill/>
          </p:spPr>
          <p:txBody>
            <a:bodyPr wrap="square" rtlCol="0">
              <a:spAutoFit/>
            </a:bodyPr>
            <a:lstStyle/>
            <a:p>
              <a:r>
                <a:rPr lang="en-SG"/>
                <a:t>900</a:t>
              </a:r>
            </a:p>
          </p:txBody>
        </p:sp>
        <p:pic>
          <p:nvPicPr>
            <p:cNvPr id="6269" name="Picture 6268">
              <a:extLst>
                <a:ext uri="{FF2B5EF4-FFF2-40B4-BE49-F238E27FC236}">
                  <a16:creationId xmlns:a16="http://schemas.microsoft.com/office/drawing/2014/main" id="{EDBDE0B4-9BD4-3335-881D-67D966815A58}"/>
                </a:ext>
              </a:extLst>
            </p:cNvPr>
            <p:cNvPicPr>
              <a:picLocks noChangeAspect="1"/>
            </p:cNvPicPr>
            <p:nvPr/>
          </p:nvPicPr>
          <p:blipFill>
            <a:blip r:embed="rId5"/>
            <a:stretch>
              <a:fillRect/>
            </a:stretch>
          </p:blipFill>
          <p:spPr>
            <a:xfrm>
              <a:off x="4847551" y="3977781"/>
              <a:ext cx="421376" cy="292383"/>
            </a:xfrm>
            <a:prstGeom prst="rect">
              <a:avLst/>
            </a:prstGeom>
          </p:spPr>
        </p:pic>
        <p:pic>
          <p:nvPicPr>
            <p:cNvPr id="6270" name="Picture 6269">
              <a:extLst>
                <a:ext uri="{FF2B5EF4-FFF2-40B4-BE49-F238E27FC236}">
                  <a16:creationId xmlns:a16="http://schemas.microsoft.com/office/drawing/2014/main" id="{194273D0-B01E-45D9-62B1-F40D1636313A}"/>
                </a:ext>
              </a:extLst>
            </p:cNvPr>
            <p:cNvPicPr>
              <a:picLocks noChangeAspect="1"/>
            </p:cNvPicPr>
            <p:nvPr/>
          </p:nvPicPr>
          <p:blipFill>
            <a:blip r:embed="rId5"/>
            <a:stretch>
              <a:fillRect/>
            </a:stretch>
          </p:blipFill>
          <p:spPr>
            <a:xfrm>
              <a:off x="4847553" y="4386890"/>
              <a:ext cx="421376" cy="292383"/>
            </a:xfrm>
            <a:prstGeom prst="rect">
              <a:avLst/>
            </a:prstGeom>
          </p:spPr>
        </p:pic>
        <p:pic>
          <p:nvPicPr>
            <p:cNvPr id="6271" name="Picture 6270">
              <a:extLst>
                <a:ext uri="{FF2B5EF4-FFF2-40B4-BE49-F238E27FC236}">
                  <a16:creationId xmlns:a16="http://schemas.microsoft.com/office/drawing/2014/main" id="{F83A273B-F4FB-8CD7-01A8-2232C862FE0E}"/>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9594" b="91144" l="5776" r="89892">
                          <a14:foregroundMark x1="40072" y1="18819" x2="37184" y2="37269"/>
                          <a14:foregroundMark x1="41877" y1="22878" x2="61733" y2="39114"/>
                          <a14:foregroundMark x1="46931" y1="24723" x2="41155" y2="23616"/>
                          <a14:foregroundMark x1="56318" y1="23616" x2="28520" y2="25092"/>
                          <a14:foregroundMark x1="28520" y1="25092" x2="29603" y2="29520"/>
                          <a14:foregroundMark x1="20939" y1="53875" x2="29964" y2="22509"/>
                          <a14:foregroundMark x1="6137" y1="49815" x2="28520" y2="56458"/>
                          <a14:foregroundMark x1="48375" y1="91144" x2="48375" y2="91144"/>
                        </a14:backgroundRemoval>
                      </a14:imgEffect>
                    </a14:imgLayer>
                  </a14:imgProps>
                </a:ext>
              </a:extLst>
            </a:blip>
            <a:stretch>
              <a:fillRect/>
            </a:stretch>
          </p:blipFill>
          <p:spPr>
            <a:xfrm>
              <a:off x="2858597" y="4320086"/>
              <a:ext cx="448328" cy="438617"/>
            </a:xfrm>
            <a:prstGeom prst="rect">
              <a:avLst/>
            </a:prstGeom>
          </p:spPr>
        </p:pic>
        <p:pic>
          <p:nvPicPr>
            <p:cNvPr id="6272" name="Picture 2" descr="KUNAL TAMBI - Team Green">
              <a:extLst>
                <a:ext uri="{FF2B5EF4-FFF2-40B4-BE49-F238E27FC236}">
                  <a16:creationId xmlns:a16="http://schemas.microsoft.com/office/drawing/2014/main" id="{11DB98F8-2574-FC61-4BDD-57178C418AC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866069" y="3070180"/>
              <a:ext cx="339466" cy="339466"/>
            </a:xfrm>
            <a:prstGeom prst="rect">
              <a:avLst/>
            </a:prstGeom>
            <a:noFill/>
            <a:extLst>
              <a:ext uri="{909E8E84-426E-40DD-AFC4-6F175D3DCCD1}">
                <a14:hiddenFill xmlns:a14="http://schemas.microsoft.com/office/drawing/2010/main">
                  <a:solidFill>
                    <a:srgbClr val="FFFFFF"/>
                  </a:solidFill>
                </a14:hiddenFill>
              </a:ext>
            </a:extLst>
          </p:spPr>
        </p:pic>
        <p:pic>
          <p:nvPicPr>
            <p:cNvPr id="6273" name="Picture 4" descr="Businesswoman character avatar icon Royalty Free Vector">
              <a:extLst>
                <a:ext uri="{FF2B5EF4-FFF2-40B4-BE49-F238E27FC236}">
                  <a16:creationId xmlns:a16="http://schemas.microsoft.com/office/drawing/2014/main" id="{8D515CE1-E12E-AB95-3344-72E6A41C890A}"/>
                </a:ext>
              </a:extLst>
            </p:cNvPr>
            <p:cNvPicPr>
              <a:picLocks noChangeAspect="1" noChangeArrowheads="1"/>
            </p:cNvPicPr>
            <p:nvPr/>
          </p:nvPicPr>
          <p:blipFill>
            <a:blip r:embed="rId30">
              <a:extLst>
                <a:ext uri="{BEBA8EAE-BF5A-486C-A8C5-ECC9F3942E4B}">
                  <a14:imgProps xmlns:a14="http://schemas.microsoft.com/office/drawing/2010/main">
                    <a14:imgLayer r:embed="rId31">
                      <a14:imgEffect>
                        <a14:backgroundRemoval t="833" b="91389" l="0" r="99700">
                          <a14:foregroundMark x1="54955" y1="3981" x2="49149" y2="11944"/>
                          <a14:foregroundMark x1="55656" y1="3426" x2="51552" y2="6019"/>
                          <a14:foregroundMark x1="66466" y1="87315" x2="49149" y2="83056"/>
                          <a14:foregroundMark x1="46547" y1="75926" x2="83884" y2="60741"/>
                          <a14:foregroundMark x1="90791" y1="45185" x2="72172" y2="59537"/>
                          <a14:foregroundMark x1="72172" y1="59537" x2="28228" y2="57778"/>
                          <a14:foregroundMark x1="28228" y1="57778" x2="13213" y2="44167"/>
                          <a14:foregroundMark x1="13213" y1="44167" x2="16717" y2="25000"/>
                          <a14:foregroundMark x1="16717" y1="25000" x2="32332" y2="10926"/>
                          <a14:foregroundMark x1="32332" y1="10926" x2="45445" y2="4259"/>
                          <a14:foregroundMark x1="45445" y1="4259" x2="62462" y2="7870"/>
                          <a14:foregroundMark x1="62462" y1="7870" x2="75375" y2="25000"/>
                          <a14:foregroundMark x1="75375" y1="25000" x2="85385" y2="54352"/>
                          <a14:foregroundMark x1="18919" y1="70093" x2="12613" y2="58611"/>
                          <a14:foregroundMark x1="12613" y1="58611" x2="25225" y2="30185"/>
                          <a14:foregroundMark x1="25225" y1="30185" x2="41942" y2="13981"/>
                          <a14:foregroundMark x1="41942" y1="13981" x2="42643" y2="13611"/>
                          <a14:foregroundMark x1="81982" y1="21019" x2="86386" y2="30370"/>
                          <a14:foregroundMark x1="86386" y1="30370" x2="54955" y2="51389"/>
                          <a14:foregroundMark x1="54955" y1="51389" x2="26527" y2="35185"/>
                          <a14:foregroundMark x1="26527" y1="35185" x2="26727" y2="28981"/>
                          <a14:foregroundMark x1="12012" y1="28981" x2="50651" y2="75093"/>
                          <a14:foregroundMark x1="99700" y1="43704" x2="97097" y2="39352"/>
                          <a14:foregroundMark x1="89990" y1="22593" x2="62362" y2="1296"/>
                          <a14:foregroundMark x1="62362" y1="1296" x2="62062" y2="1204"/>
                          <a14:foregroundMark x1="34434" y1="9815" x2="13013" y2="27315"/>
                          <a14:foregroundMark x1="13013" y1="27315" x2="9309" y2="65000"/>
                          <a14:foregroundMark x1="9309" y1="65000" x2="12613" y2="71111"/>
                          <a14:foregroundMark x1="97497" y1="50556" x2="27728" y2="24352"/>
                          <a14:foregroundMark x1="27728" y1="24352" x2="27728" y2="24352"/>
                          <a14:foregroundMark x1="19520" y1="22407" x2="26527" y2="22963"/>
                          <a14:foregroundMark x1="23423" y1="15000" x2="23423" y2="15000"/>
                          <a14:foregroundMark x1="43544" y1="2222" x2="17918" y2="15556"/>
                          <a14:foregroundMark x1="17918" y1="15556" x2="14214" y2="19537"/>
                          <a14:foregroundMark x1="20020" y1="13148" x2="11712" y2="19074"/>
                          <a14:foregroundMark x1="11712" y1="19074" x2="4905" y2="37963"/>
                          <a14:foregroundMark x1="4905" y1="37963" x2="11011" y2="68611"/>
                          <a14:foregroundMark x1="11011" y1="68611" x2="20020" y2="79074"/>
                          <a14:foregroundMark x1="6006" y1="58148" x2="6006" y2="58148"/>
                          <a14:foregroundMark x1="5506" y1="45370" x2="5506" y2="45370"/>
                          <a14:foregroundMark x1="100" y1="51944" x2="2302" y2="39907"/>
                          <a14:foregroundMark x1="73073" y1="66296" x2="51952" y2="73704"/>
                          <a14:foregroundMark x1="69870" y1="80278" x2="48248" y2="79630"/>
                          <a14:foregroundMark x1="48248" y1="79630" x2="33634" y2="72500"/>
                          <a14:foregroundMark x1="33634" y1="72500" x2="33634" y2="71944"/>
                          <a14:foregroundMark x1="27528" y1="67130" x2="32533" y2="78426"/>
                          <a14:foregroundMark x1="32533" y1="78426" x2="55355" y2="84537"/>
                          <a14:foregroundMark x1="55355" y1="84537" x2="67067" y2="82778"/>
                          <a14:foregroundMark x1="67067" y1="82778" x2="70270" y2="78704"/>
                          <a14:foregroundMark x1="68769" y1="66759" x2="26927" y2="75093"/>
                          <a14:foregroundMark x1="26927" y1="75093" x2="26927" y2="75093"/>
                          <a14:foregroundMark x1="29329" y1="71667" x2="39640" y2="66759"/>
                          <a14:foregroundMark x1="39640" y1="66759" x2="39840" y2="66759"/>
                          <a14:foregroundMark x1="71171" y1="70926" x2="60160" y2="84537"/>
                          <a14:foregroundMark x1="29029" y1="82130" x2="29029" y2="82130"/>
                          <a14:foregroundMark x1="62362" y1="73704" x2="62362" y2="73704"/>
                          <a14:foregroundMark x1="63664" y1="76111" x2="56256" y2="79537"/>
                          <a14:foregroundMark x1="64264" y1="59907" x2="66867" y2="67685"/>
                          <a14:foregroundMark x1="74875" y1="69907" x2="71171" y2="82778"/>
                          <a14:foregroundMark x1="71171" y1="82778" x2="54955" y2="89907"/>
                          <a14:foregroundMark x1="28829" y1="67315" x2="27027" y2="80278"/>
                          <a14:foregroundMark x1="27027" y1="80278" x2="47848" y2="88056"/>
                          <a14:foregroundMark x1="37938" y1="84259" x2="29930" y2="87315"/>
                          <a14:foregroundMark x1="56757" y1="86852" x2="47247" y2="87500"/>
                          <a14:foregroundMark x1="49850" y1="89907" x2="37938" y2="91481"/>
                          <a14:foregroundMark x1="53253" y1="64352" x2="53253" y2="64352"/>
                          <a14:foregroundMark x1="58859" y1="68333" x2="43143" y2="69722"/>
                          <a14:foregroundMark x1="81081" y1="77870" x2="86486" y2="72130"/>
                          <a14:foregroundMark x1="48048" y1="1389" x2="49850" y2="833"/>
                        </a14:backgroundRemoval>
                      </a14:imgEffect>
                    </a14:imgLayer>
                  </a14:imgProps>
                </a:ext>
                <a:ext uri="{28A0092B-C50C-407E-A947-70E740481C1C}">
                  <a14:useLocalDpi xmlns:a14="http://schemas.microsoft.com/office/drawing/2010/main" val="0"/>
                </a:ext>
              </a:extLst>
            </a:blip>
            <a:srcRect/>
            <a:stretch>
              <a:fillRect/>
            </a:stretch>
          </p:blipFill>
          <p:spPr bwMode="auto">
            <a:xfrm>
              <a:off x="2858982" y="3504380"/>
              <a:ext cx="328086" cy="354688"/>
            </a:xfrm>
            <a:prstGeom prst="rect">
              <a:avLst/>
            </a:prstGeom>
            <a:noFill/>
            <a:extLst>
              <a:ext uri="{909E8E84-426E-40DD-AFC4-6F175D3DCCD1}">
                <a14:hiddenFill xmlns:a14="http://schemas.microsoft.com/office/drawing/2010/main">
                  <a:solidFill>
                    <a:srgbClr val="FFFFFF"/>
                  </a:solidFill>
                </a14:hiddenFill>
              </a:ext>
            </a:extLst>
          </p:spPr>
        </p:pic>
        <p:pic>
          <p:nvPicPr>
            <p:cNvPr id="6274" name="Picture 8" descr="Raster Illustration Round Flat Woman Icon. Businesswoman Avatar Flat Design  Stock Photo, Picture And Royalty Free Image. Image 77535908.">
              <a:extLst>
                <a:ext uri="{FF2B5EF4-FFF2-40B4-BE49-F238E27FC236}">
                  <a16:creationId xmlns:a16="http://schemas.microsoft.com/office/drawing/2014/main" id="{E278BDF5-0623-E38F-ED8F-D01326583B74}"/>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4538" b="92077" l="5077" r="94462">
                          <a14:foregroundMark x1="50000" y1="9000" x2="50000" y2="9000"/>
                          <a14:foregroundMark x1="29846" y1="15000" x2="24615" y2="24538"/>
                          <a14:foregroundMark x1="24615" y1="24538" x2="23692" y2="40154"/>
                          <a14:foregroundMark x1="23692" y1="40154" x2="31231" y2="24615"/>
                          <a14:foregroundMark x1="31231" y1="24615" x2="31615" y2="17154"/>
                          <a14:foregroundMark x1="73769" y1="24538" x2="77692" y2="33308"/>
                          <a14:foregroundMark x1="77692" y1="33308" x2="80231" y2="61462"/>
                          <a14:foregroundMark x1="80231" y1="61462" x2="55692" y2="70538"/>
                          <a14:foregroundMark x1="55692" y1="70538" x2="31462" y2="64077"/>
                          <a14:foregroundMark x1="31462" y1="64077" x2="24846" y2="47846"/>
                          <a14:foregroundMark x1="24846" y1="47846" x2="27308" y2="28385"/>
                          <a14:foregroundMark x1="27308" y1="28385" x2="48308" y2="20154"/>
                          <a14:foregroundMark x1="48308" y1="20154" x2="69385" y2="24462"/>
                          <a14:foregroundMark x1="69385" y1="24462" x2="75000" y2="28769"/>
                          <a14:foregroundMark x1="82385" y1="34769" x2="79538" y2="57615"/>
                          <a14:foregroundMark x1="79538" y1="57615" x2="43923" y2="53000"/>
                          <a14:foregroundMark x1="43923" y1="53000" x2="61308" y2="35000"/>
                          <a14:foregroundMark x1="61308" y1="35000" x2="81385" y2="36538"/>
                          <a14:foregroundMark x1="81385" y1="36538" x2="85308" y2="45692"/>
                          <a14:foregroundMark x1="85308" y1="45692" x2="88769" y2="47923"/>
                          <a14:foregroundMark x1="75000" y1="42769" x2="71154" y2="44769"/>
                          <a14:foregroundMark x1="34231" y1="34538" x2="19462" y2="59923"/>
                          <a14:foregroundMark x1="19462" y1="59923" x2="19462" y2="59923"/>
                          <a14:foregroundMark x1="32231" y1="30154" x2="29846" y2="55692"/>
                          <a14:foregroundMark x1="42615" y1="59154" x2="59077" y2="63846"/>
                          <a14:foregroundMark x1="59077" y1="63846" x2="73769" y2="62923"/>
                          <a14:foregroundMark x1="73769" y1="62923" x2="75154" y2="61692"/>
                          <a14:foregroundMark x1="81923" y1="42385" x2="59231" y2="20385"/>
                          <a14:foregroundMark x1="59231" y1="20385" x2="45615" y2="13923"/>
                          <a14:foregroundMark x1="45615" y1="13923" x2="35154" y2="13385"/>
                          <a14:foregroundMark x1="35154" y1="13385" x2="21769" y2="18538"/>
                          <a14:foregroundMark x1="21769" y1="18538" x2="15000" y2="45615"/>
                          <a14:foregroundMark x1="15000" y1="45615" x2="16769" y2="63923"/>
                          <a14:foregroundMark x1="16769" y1="63923" x2="25462" y2="75000"/>
                          <a14:foregroundMark x1="25462" y1="75000" x2="39385" y2="82308"/>
                          <a14:foregroundMark x1="39385" y1="82308" x2="57462" y2="83077"/>
                          <a14:foregroundMark x1="57462" y1="83077" x2="77846" y2="72538"/>
                          <a14:foregroundMark x1="77846" y1="72538" x2="79000" y2="70077"/>
                          <a14:foregroundMark x1="76385" y1="47308" x2="66308" y2="47000"/>
                          <a14:foregroundMark x1="66308" y1="47000" x2="68846" y2="59769"/>
                          <a14:foregroundMark x1="68846" y1="59769" x2="88615" y2="67538"/>
                          <a14:foregroundMark x1="88615" y1="67538" x2="94692" y2="57077"/>
                          <a14:foregroundMark x1="94692" y1="57077" x2="94769" y2="52308"/>
                          <a14:foregroundMark x1="51000" y1="4769" x2="51000" y2="4769"/>
                          <a14:foregroundMark x1="52385" y1="5231" x2="52385" y2="5231"/>
                          <a14:foregroundMark x1="8615" y1="33923" x2="13615" y2="48923"/>
                          <a14:foregroundMark x1="5077" y1="50923" x2="5077" y2="50923"/>
                          <a14:foregroundMark x1="5077" y1="48308" x2="5077" y2="49538"/>
                          <a14:foregroundMark x1="51615" y1="91923" x2="43615" y2="92077"/>
                          <a14:foregroundMark x1="43385" y1="55154" x2="49769" y2="84692"/>
                          <a14:foregroundMark x1="67000" y1="62538" x2="65154" y2="60308"/>
                          <a14:foregroundMark x1="34615" y1="60923" x2="46385" y2="62385"/>
                          <a14:foregroundMark x1="46385" y1="62385" x2="60000" y2="61923"/>
                          <a14:foregroundMark x1="60000" y1="61923" x2="60000" y2="61923"/>
                          <a14:foregroundMark x1="65615" y1="58154" x2="56769" y2="64692"/>
                        </a14:backgroundRemoval>
                      </a14:imgEffect>
                    </a14:imgLayer>
                  </a14:imgProps>
                </a:ext>
                <a:ext uri="{28A0092B-C50C-407E-A947-70E740481C1C}">
                  <a14:useLocalDpi xmlns:a14="http://schemas.microsoft.com/office/drawing/2010/main" val="0"/>
                </a:ext>
              </a:extLst>
            </a:blip>
            <a:srcRect/>
            <a:stretch>
              <a:fillRect/>
            </a:stretch>
          </p:blipFill>
          <p:spPr bwMode="auto">
            <a:xfrm>
              <a:off x="2666158" y="735950"/>
              <a:ext cx="422269" cy="422269"/>
            </a:xfrm>
            <a:prstGeom prst="rect">
              <a:avLst/>
            </a:prstGeom>
            <a:noFill/>
            <a:extLst>
              <a:ext uri="{909E8E84-426E-40DD-AFC4-6F175D3DCCD1}">
                <a14:hiddenFill xmlns:a14="http://schemas.microsoft.com/office/drawing/2010/main">
                  <a:solidFill>
                    <a:srgbClr val="FFFFFF"/>
                  </a:solidFill>
                </a14:hiddenFill>
              </a:ext>
            </a:extLst>
          </p:spPr>
        </p:pic>
        <p:sp>
          <p:nvSpPr>
            <p:cNvPr id="6275" name="TextBox 6274">
              <a:extLst>
                <a:ext uri="{FF2B5EF4-FFF2-40B4-BE49-F238E27FC236}">
                  <a16:creationId xmlns:a16="http://schemas.microsoft.com/office/drawing/2014/main" id="{7C75FB46-8C31-5B49-D8B6-0F0BB4E71299}"/>
                </a:ext>
              </a:extLst>
            </p:cNvPr>
            <p:cNvSpPr txBox="1"/>
            <p:nvPr/>
          </p:nvSpPr>
          <p:spPr>
            <a:xfrm>
              <a:off x="3027496" y="851392"/>
              <a:ext cx="1049661" cy="307777"/>
            </a:xfrm>
            <a:prstGeom prst="rect">
              <a:avLst/>
            </a:prstGeom>
            <a:noFill/>
          </p:spPr>
          <p:txBody>
            <a:bodyPr wrap="square" rtlCol="0">
              <a:spAutoFit/>
            </a:bodyPr>
            <a:lstStyle/>
            <a:p>
              <a:r>
                <a:rPr lang="en-SG" err="1">
                  <a:solidFill>
                    <a:schemeClr val="tx1"/>
                  </a:solidFill>
                </a:rPr>
                <a:t>Taarika</a:t>
              </a:r>
              <a:endParaRPr lang="en-SG">
                <a:solidFill>
                  <a:schemeClr val="tx1"/>
                </a:solidFill>
              </a:endParaRPr>
            </a:p>
          </p:txBody>
        </p:sp>
        <p:pic>
          <p:nvPicPr>
            <p:cNvPr id="6276" name="Picture 8" descr="Raster Illustration Round Flat Woman Icon. Businesswoman Avatar Flat Design  Stock Photo, Picture And Royalty Free Image. Image 77535908.">
              <a:extLst>
                <a:ext uri="{FF2B5EF4-FFF2-40B4-BE49-F238E27FC236}">
                  <a16:creationId xmlns:a16="http://schemas.microsoft.com/office/drawing/2014/main" id="{E3D1A292-7CDA-0E5C-8302-21622ACDFAA9}"/>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4538" b="92077" l="5077" r="94462">
                          <a14:foregroundMark x1="50000" y1="9000" x2="50000" y2="9000"/>
                          <a14:foregroundMark x1="29846" y1="15000" x2="24615" y2="24538"/>
                          <a14:foregroundMark x1="24615" y1="24538" x2="23692" y2="40154"/>
                          <a14:foregroundMark x1="23692" y1="40154" x2="31231" y2="24615"/>
                          <a14:foregroundMark x1="31231" y1="24615" x2="31615" y2="17154"/>
                          <a14:foregroundMark x1="73769" y1="24538" x2="77692" y2="33308"/>
                          <a14:foregroundMark x1="77692" y1="33308" x2="80231" y2="61462"/>
                          <a14:foregroundMark x1="80231" y1="61462" x2="55692" y2="70538"/>
                          <a14:foregroundMark x1="55692" y1="70538" x2="31462" y2="64077"/>
                          <a14:foregroundMark x1="31462" y1="64077" x2="24846" y2="47846"/>
                          <a14:foregroundMark x1="24846" y1="47846" x2="27308" y2="28385"/>
                          <a14:foregroundMark x1="27308" y1="28385" x2="48308" y2="20154"/>
                          <a14:foregroundMark x1="48308" y1="20154" x2="69385" y2="24462"/>
                          <a14:foregroundMark x1="69385" y1="24462" x2="75000" y2="28769"/>
                          <a14:foregroundMark x1="82385" y1="34769" x2="79538" y2="57615"/>
                          <a14:foregroundMark x1="79538" y1="57615" x2="43923" y2="53000"/>
                          <a14:foregroundMark x1="43923" y1="53000" x2="61308" y2="35000"/>
                          <a14:foregroundMark x1="61308" y1="35000" x2="81385" y2="36538"/>
                          <a14:foregroundMark x1="81385" y1="36538" x2="85308" y2="45692"/>
                          <a14:foregroundMark x1="85308" y1="45692" x2="88769" y2="47923"/>
                          <a14:foregroundMark x1="75000" y1="42769" x2="71154" y2="44769"/>
                          <a14:foregroundMark x1="34231" y1="34538" x2="19462" y2="59923"/>
                          <a14:foregroundMark x1="19462" y1="59923" x2="19462" y2="59923"/>
                          <a14:foregroundMark x1="32231" y1="30154" x2="29846" y2="55692"/>
                          <a14:foregroundMark x1="42615" y1="59154" x2="59077" y2="63846"/>
                          <a14:foregroundMark x1="59077" y1="63846" x2="73769" y2="62923"/>
                          <a14:foregroundMark x1="73769" y1="62923" x2="75154" y2="61692"/>
                          <a14:foregroundMark x1="81923" y1="42385" x2="59231" y2="20385"/>
                          <a14:foregroundMark x1="59231" y1="20385" x2="45615" y2="13923"/>
                          <a14:foregroundMark x1="45615" y1="13923" x2="35154" y2="13385"/>
                          <a14:foregroundMark x1="35154" y1="13385" x2="21769" y2="18538"/>
                          <a14:foregroundMark x1="21769" y1="18538" x2="15000" y2="45615"/>
                          <a14:foregroundMark x1="15000" y1="45615" x2="16769" y2="63923"/>
                          <a14:foregroundMark x1="16769" y1="63923" x2="25462" y2="75000"/>
                          <a14:foregroundMark x1="25462" y1="75000" x2="39385" y2="82308"/>
                          <a14:foregroundMark x1="39385" y1="82308" x2="57462" y2="83077"/>
                          <a14:foregroundMark x1="57462" y1="83077" x2="77846" y2="72538"/>
                          <a14:foregroundMark x1="77846" y1="72538" x2="79000" y2="70077"/>
                          <a14:foregroundMark x1="76385" y1="47308" x2="66308" y2="47000"/>
                          <a14:foregroundMark x1="66308" y1="47000" x2="68846" y2="59769"/>
                          <a14:foregroundMark x1="68846" y1="59769" x2="88615" y2="67538"/>
                          <a14:foregroundMark x1="88615" y1="67538" x2="94692" y2="57077"/>
                          <a14:foregroundMark x1="94692" y1="57077" x2="94769" y2="52308"/>
                          <a14:foregroundMark x1="51000" y1="4769" x2="51000" y2="4769"/>
                          <a14:foregroundMark x1="52385" y1="5231" x2="52385" y2="5231"/>
                          <a14:foregroundMark x1="8615" y1="33923" x2="13615" y2="48923"/>
                          <a14:foregroundMark x1="5077" y1="50923" x2="5077" y2="50923"/>
                          <a14:foregroundMark x1="5077" y1="48308" x2="5077" y2="49538"/>
                          <a14:foregroundMark x1="51615" y1="91923" x2="43615" y2="92077"/>
                          <a14:foregroundMark x1="43385" y1="55154" x2="49769" y2="84692"/>
                          <a14:foregroundMark x1="67000" y1="62538" x2="65154" y2="60308"/>
                          <a14:foregroundMark x1="34615" y1="60923" x2="46385" y2="62385"/>
                          <a14:foregroundMark x1="46385" y1="62385" x2="60000" y2="61923"/>
                          <a14:foregroundMark x1="60000" y1="61923" x2="60000" y2="61923"/>
                          <a14:foregroundMark x1="65615" y1="58154" x2="56769" y2="64692"/>
                        </a14:backgroundRemoval>
                      </a14:imgEffect>
                    </a14:imgLayer>
                  </a14:imgProps>
                </a:ext>
                <a:ext uri="{28A0092B-C50C-407E-A947-70E740481C1C}">
                  <a14:useLocalDpi xmlns:a14="http://schemas.microsoft.com/office/drawing/2010/main" val="0"/>
                </a:ext>
              </a:extLst>
            </a:blip>
            <a:srcRect/>
            <a:stretch>
              <a:fillRect/>
            </a:stretch>
          </p:blipFill>
          <p:spPr bwMode="auto">
            <a:xfrm>
              <a:off x="2841426" y="3909669"/>
              <a:ext cx="421377" cy="421377"/>
            </a:xfrm>
            <a:prstGeom prst="rect">
              <a:avLst/>
            </a:prstGeom>
            <a:noFill/>
            <a:extLst>
              <a:ext uri="{909E8E84-426E-40DD-AFC4-6F175D3DCCD1}">
                <a14:hiddenFill xmlns:a14="http://schemas.microsoft.com/office/drawing/2010/main">
                  <a:solidFill>
                    <a:srgbClr val="FFFFFF"/>
                  </a:solidFill>
                </a14:hiddenFill>
              </a:ext>
            </a:extLst>
          </p:spPr>
        </p:pic>
        <p:sp>
          <p:nvSpPr>
            <p:cNvPr id="6277" name="Rectangle 6276">
              <a:extLst>
                <a:ext uri="{FF2B5EF4-FFF2-40B4-BE49-F238E27FC236}">
                  <a16:creationId xmlns:a16="http://schemas.microsoft.com/office/drawing/2014/main" id="{505452EE-5084-50BD-42CE-39D53D0BBEBF}"/>
                </a:ext>
              </a:extLst>
            </p:cNvPr>
            <p:cNvSpPr/>
            <p:nvPr/>
          </p:nvSpPr>
          <p:spPr>
            <a:xfrm>
              <a:off x="2582258" y="4721889"/>
              <a:ext cx="3590797" cy="310153"/>
            </a:xfrm>
            <a:prstGeom prst="rect">
              <a:avLst/>
            </a:prstGeom>
            <a:solidFill>
              <a:srgbClr val="FFD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78" name="TextBox 6277">
              <a:extLst>
                <a:ext uri="{FF2B5EF4-FFF2-40B4-BE49-F238E27FC236}">
                  <a16:creationId xmlns:a16="http://schemas.microsoft.com/office/drawing/2014/main" id="{445790EB-8752-FFCE-65E3-7C426D473888}"/>
                </a:ext>
              </a:extLst>
            </p:cNvPr>
            <p:cNvSpPr txBox="1"/>
            <p:nvPr/>
          </p:nvSpPr>
          <p:spPr>
            <a:xfrm>
              <a:off x="2592533" y="4783758"/>
              <a:ext cx="3162732" cy="323165"/>
            </a:xfrm>
            <a:prstGeom prst="rect">
              <a:avLst/>
            </a:prstGeom>
            <a:noFill/>
          </p:spPr>
          <p:txBody>
            <a:bodyPr wrap="square" rtlCol="0">
              <a:spAutoFit/>
            </a:bodyPr>
            <a:lstStyle/>
            <a:p>
              <a:r>
                <a:rPr lang="en-SG" sz="1500"/>
                <a:t>8. </a:t>
              </a:r>
            </a:p>
          </p:txBody>
        </p:sp>
        <p:sp>
          <p:nvSpPr>
            <p:cNvPr id="6279" name="TextBox 6278">
              <a:extLst>
                <a:ext uri="{FF2B5EF4-FFF2-40B4-BE49-F238E27FC236}">
                  <a16:creationId xmlns:a16="http://schemas.microsoft.com/office/drawing/2014/main" id="{F3DBCA05-B8E7-A1C0-782D-9734CEFB0E77}"/>
                </a:ext>
              </a:extLst>
            </p:cNvPr>
            <p:cNvSpPr txBox="1"/>
            <p:nvPr/>
          </p:nvSpPr>
          <p:spPr>
            <a:xfrm>
              <a:off x="3350606" y="4739518"/>
              <a:ext cx="1880170" cy="312891"/>
            </a:xfrm>
            <a:prstGeom prst="rect">
              <a:avLst/>
            </a:prstGeom>
            <a:noFill/>
          </p:spPr>
          <p:txBody>
            <a:bodyPr wrap="square" rtlCol="0">
              <a:spAutoFit/>
            </a:bodyPr>
            <a:lstStyle/>
            <a:p>
              <a:r>
                <a:rPr lang="en-SG" err="1"/>
                <a:t>PosionIvy</a:t>
              </a:r>
              <a:r>
                <a:rPr lang="en-SG"/>
                <a:t>. </a:t>
              </a:r>
            </a:p>
          </p:txBody>
        </p:sp>
        <p:pic>
          <p:nvPicPr>
            <p:cNvPr id="6280" name="Picture 6279">
              <a:extLst>
                <a:ext uri="{FF2B5EF4-FFF2-40B4-BE49-F238E27FC236}">
                  <a16:creationId xmlns:a16="http://schemas.microsoft.com/office/drawing/2014/main" id="{A3B9A919-55D2-B4C3-5880-8315D2BDCE33}"/>
                </a:ext>
              </a:extLst>
            </p:cNvPr>
            <p:cNvPicPr>
              <a:picLocks noChangeAspect="1"/>
            </p:cNvPicPr>
            <p:nvPr/>
          </p:nvPicPr>
          <p:blipFill>
            <a:blip r:embed="rId5"/>
            <a:stretch>
              <a:fillRect/>
            </a:stretch>
          </p:blipFill>
          <p:spPr>
            <a:xfrm>
              <a:off x="4847297" y="4730409"/>
              <a:ext cx="421376" cy="292383"/>
            </a:xfrm>
            <a:prstGeom prst="rect">
              <a:avLst/>
            </a:prstGeom>
          </p:spPr>
        </p:pic>
        <p:pic>
          <p:nvPicPr>
            <p:cNvPr id="6281" name="Picture 8" descr="Female Computer Icons Woman Business Internal communications, avatar,  mammal, heroes, people png | PNGWing">
              <a:extLst>
                <a:ext uri="{FF2B5EF4-FFF2-40B4-BE49-F238E27FC236}">
                  <a16:creationId xmlns:a16="http://schemas.microsoft.com/office/drawing/2014/main" id="{A0B8BBB3-5C31-FFA4-2FC0-865DA295FA77}"/>
                </a:ext>
              </a:extLst>
            </p:cNvPr>
            <p:cNvPicPr>
              <a:picLocks noChangeAspect="1" noChangeArrowheads="1"/>
            </p:cNvPicPr>
            <p:nvPr/>
          </p:nvPicPr>
          <p:blipFill rotWithShape="1">
            <a:blip r:embed="rId32">
              <a:extLst>
                <a:ext uri="{BEBA8EAE-BF5A-486C-A8C5-ECC9F3942E4B}">
                  <a14:imgProps xmlns:a14="http://schemas.microsoft.com/office/drawing/2010/main">
                    <a14:imgLayer r:embed="rId33">
                      <a14:imgEffect>
                        <a14:backgroundRemoval t="3564" b="93396" l="870" r="98261">
                          <a14:foregroundMark x1="34457" y1="9539" x2="25217" y2="14046"/>
                          <a14:foregroundMark x1="25217" y1="14046" x2="13152" y2="29036"/>
                          <a14:foregroundMark x1="13152" y1="29036" x2="31739" y2="16562"/>
                          <a14:foregroundMark x1="31739" y1="16562" x2="50109" y2="11216"/>
                          <a14:foregroundMark x1="50109" y1="11216" x2="73043" y2="24843"/>
                          <a14:foregroundMark x1="73043" y1="24843" x2="82935" y2="41929"/>
                          <a14:foregroundMark x1="82935" y1="41929" x2="80652" y2="56080"/>
                          <a14:foregroundMark x1="47717" y1="6394" x2="65870" y2="8176"/>
                          <a14:foregroundMark x1="65870" y1="8176" x2="86196" y2="22642"/>
                          <a14:foregroundMark x1="86196" y1="22642" x2="87717" y2="33962"/>
                          <a14:foregroundMark x1="87717" y1="33962" x2="70326" y2="16457"/>
                          <a14:foregroundMark x1="70326" y1="16457" x2="69891" y2="16352"/>
                          <a14:foregroundMark x1="90761" y1="34172" x2="81304" y2="70021"/>
                          <a14:foregroundMark x1="81304" y1="70021" x2="55543" y2="79140"/>
                          <a14:foregroundMark x1="55543" y1="79140" x2="36304" y2="68029"/>
                          <a14:foregroundMark x1="36304" y1="68029" x2="30543" y2="60901"/>
                          <a14:foregroundMark x1="15435" y1="34172" x2="10217" y2="49057"/>
                          <a14:foregroundMark x1="10217" y1="49057" x2="20761" y2="64151"/>
                          <a14:foregroundMark x1="20761" y1="64151" x2="26630" y2="68868"/>
                          <a14:foregroundMark x1="96413" y1="45702" x2="96413" y2="45702"/>
                          <a14:foregroundMark x1="93043" y1="33333" x2="93043" y2="38994"/>
                          <a14:foregroundMark x1="54783" y1="3564" x2="40543" y2="4193"/>
                          <a14:foregroundMark x1="6522" y1="29350" x2="10217" y2="66667"/>
                          <a14:foregroundMark x1="10217" y1="66667" x2="14022" y2="75262"/>
                          <a14:foregroundMark x1="978" y1="51572" x2="1957" y2="47589"/>
                          <a14:foregroundMark x1="52065" y1="75472" x2="36957" y2="72537"/>
                          <a14:foregroundMark x1="56196" y1="70126" x2="56196" y2="70126"/>
                          <a14:foregroundMark x1="47935" y1="71069" x2="63913" y2="77254"/>
                          <a14:foregroundMark x1="53152" y1="70335" x2="68913" y2="75157"/>
                          <a14:foregroundMark x1="42391" y1="78721" x2="43587" y2="83543"/>
                          <a14:foregroundMark x1="38587" y1="76310" x2="50652" y2="85010"/>
                          <a14:foregroundMark x1="50652" y1="85010" x2="49783" y2="84486"/>
                          <a14:foregroundMark x1="40109" y1="82495" x2="50978" y2="90985"/>
                          <a14:foregroundMark x1="50978" y1="90985" x2="50217" y2="84906"/>
                          <a14:foregroundMark x1="51630" y1="89727" x2="67500" y2="90147"/>
                          <a14:foregroundMark x1="67500" y1="90147" x2="71087" y2="79874"/>
                          <a14:foregroundMark x1="71087" y1="79874" x2="70326" y2="79350"/>
                          <a14:foregroundMark x1="71739" y1="85115" x2="75543" y2="78931"/>
                          <a14:foregroundMark x1="37609" y1="82285" x2="25326" y2="86583"/>
                          <a14:foregroundMark x1="25326" y1="86583" x2="26413" y2="77673"/>
                          <a14:foregroundMark x1="44457" y1="91719" x2="44457" y2="91719"/>
                          <a14:foregroundMark x1="74891" y1="80503" x2="69239" y2="88679"/>
                          <a14:foregroundMark x1="69239" y1="88679" x2="68478" y2="88679"/>
                          <a14:foregroundMark x1="84783" y1="67925" x2="78587" y2="80713"/>
                          <a14:foregroundMark x1="92283" y1="44340" x2="92609" y2="58176"/>
                          <a14:foregroundMark x1="92609" y1="58176" x2="84130" y2="76730"/>
                          <a14:foregroundMark x1="84130" y1="76730" x2="83152" y2="77673"/>
                          <a14:foregroundMark x1="61630" y1="88260" x2="31413" y2="89937"/>
                          <a14:foregroundMark x1="52935" y1="78721" x2="46413" y2="71279"/>
                          <a14:foregroundMark x1="46413" y1="71279" x2="53913" y2="78407"/>
                          <a14:foregroundMark x1="53913" y1="78407" x2="54348" y2="79350"/>
                          <a14:foregroundMark x1="70978" y1="83333" x2="74022" y2="87526"/>
                          <a14:foregroundMark x1="63043" y1="90671" x2="58913" y2="93501"/>
                          <a14:foregroundMark x1="21413" y1="38574" x2="13696" y2="53459"/>
                          <a14:foregroundMark x1="13696" y1="53459" x2="13804" y2="59119"/>
                          <a14:foregroundMark x1="61196" y1="13627" x2="78261" y2="20440"/>
                          <a14:foregroundMark x1="78261" y1="20440" x2="93370" y2="51677"/>
                          <a14:foregroundMark x1="93370" y1="51677" x2="85652" y2="66876"/>
                          <a14:foregroundMark x1="85652" y1="66876" x2="45761" y2="69811"/>
                          <a14:foregroundMark x1="45761" y1="69811" x2="18152" y2="58910"/>
                          <a14:foregroundMark x1="5870" y1="71069" x2="20543" y2="18763"/>
                          <a14:foregroundMark x1="20543" y1="18763" x2="31630" y2="4822"/>
                          <a14:foregroundMark x1="22717" y1="26415" x2="31957" y2="85849"/>
                          <a14:foregroundMark x1="87283" y1="34801" x2="75543" y2="71908"/>
                          <a14:foregroundMark x1="75652" y1="18134" x2="75870" y2="75157"/>
                          <a14:foregroundMark x1="21848" y1="74948" x2="11739" y2="16981"/>
                          <a14:foregroundMark x1="21196" y1="73480" x2="59674" y2="74319"/>
                          <a14:foregroundMark x1="59674" y1="74319" x2="97500" y2="70964"/>
                          <a14:foregroundMark x1="97500" y1="70964" x2="98261" y2="71069"/>
                          <a14:foregroundMark x1="95000" y1="53145" x2="89565" y2="71698"/>
                          <a14:foregroundMark x1="64130" y1="6813" x2="73478" y2="11321"/>
                          <a14:foregroundMark x1="73478" y1="11321" x2="90761" y2="29874"/>
                          <a14:foregroundMark x1="90761" y1="29874" x2="93478" y2="59539"/>
                          <a14:foregroundMark x1="20761" y1="78512" x2="20761" y2="78512"/>
                          <a14:foregroundMark x1="21630" y1="78092" x2="20978" y2="78512"/>
                          <a14:foregroundMark x1="14239" y1="79455" x2="31196" y2="86059"/>
                        </a14:backgroundRemoval>
                      </a14:imgEffect>
                    </a14:imgLayer>
                  </a14:imgProps>
                </a:ext>
                <a:ext uri="{28A0092B-C50C-407E-A947-70E740481C1C}">
                  <a14:useLocalDpi xmlns:a14="http://schemas.microsoft.com/office/drawing/2010/main" val="0"/>
                </a:ext>
              </a:extLst>
            </a:blip>
            <a:srcRect b="22378"/>
            <a:stretch/>
          </p:blipFill>
          <p:spPr bwMode="auto">
            <a:xfrm>
              <a:off x="2885077" y="4744099"/>
              <a:ext cx="359306" cy="289162"/>
            </a:xfrm>
            <a:prstGeom prst="rect">
              <a:avLst/>
            </a:prstGeom>
            <a:noFill/>
            <a:extLst>
              <a:ext uri="{909E8E84-426E-40DD-AFC4-6F175D3DCCD1}">
                <a14:hiddenFill xmlns:a14="http://schemas.microsoft.com/office/drawing/2010/main">
                  <a:solidFill>
                    <a:srgbClr val="FFFFFF"/>
                  </a:solidFill>
                </a14:hiddenFill>
              </a:ext>
            </a:extLst>
          </p:spPr>
        </p:pic>
        <p:sp>
          <p:nvSpPr>
            <p:cNvPr id="6282" name="TextBox 6281">
              <a:extLst>
                <a:ext uri="{FF2B5EF4-FFF2-40B4-BE49-F238E27FC236}">
                  <a16:creationId xmlns:a16="http://schemas.microsoft.com/office/drawing/2014/main" id="{E3EB52DB-40B9-5790-1100-14970CD1DDB5}"/>
                </a:ext>
              </a:extLst>
            </p:cNvPr>
            <p:cNvSpPr txBox="1"/>
            <p:nvPr/>
          </p:nvSpPr>
          <p:spPr>
            <a:xfrm>
              <a:off x="5440243" y="4715607"/>
              <a:ext cx="983012" cy="310502"/>
            </a:xfrm>
            <a:prstGeom prst="rect">
              <a:avLst/>
            </a:prstGeom>
            <a:noFill/>
          </p:spPr>
          <p:txBody>
            <a:bodyPr wrap="square" rtlCol="0">
              <a:spAutoFit/>
            </a:bodyPr>
            <a:lstStyle/>
            <a:p>
              <a:r>
                <a:rPr lang="en-SG"/>
                <a:t>900</a:t>
              </a:r>
            </a:p>
          </p:txBody>
        </p:sp>
      </p:grpSp>
    </p:spTree>
    <p:extLst>
      <p:ext uri="{BB962C8B-B14F-4D97-AF65-F5344CB8AC3E}">
        <p14:creationId xmlns:p14="http://schemas.microsoft.com/office/powerpoint/2010/main" val="180107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500"/>
                                  </p:stCondLst>
                                  <p:childTnLst>
                                    <p:animMotion origin="layout" path="M -1.66667E-6 4.07407E-6 L 0.3658 -0.47778 " pathEditMode="relative" rAng="0" ptsTypes="AA">
                                      <p:cBhvr>
                                        <p:cTn id="9" dur="2000" fill="hold"/>
                                        <p:tgtEl>
                                          <p:spTgt spid="86"/>
                                        </p:tgtEl>
                                        <p:attrNameLst>
                                          <p:attrName>ppt_x</p:attrName>
                                          <p:attrName>ppt_y</p:attrName>
                                        </p:attrNameLst>
                                      </p:cBhvr>
                                      <p:rCtr x="18281" y="-23889"/>
                                    </p:animMotion>
                                  </p:childTnLst>
                                </p:cTn>
                              </p:par>
                            </p:childTnLst>
                          </p:cTn>
                        </p:par>
                        <p:par>
                          <p:cTn id="10" fill="hold">
                            <p:stCondLst>
                              <p:cond delay="2500"/>
                            </p:stCondLst>
                            <p:childTnLst>
                              <p:par>
                                <p:cTn id="11" presetID="10" presetClass="entr" presetSubtype="0" fill="hold" nodeType="after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par>
                          <p:cTn id="14" fill="hold">
                            <p:stCondLst>
                              <p:cond delay="3000"/>
                            </p:stCondLst>
                            <p:childTnLst>
                              <p:par>
                                <p:cTn id="15" presetID="1" presetClass="entr" presetSubtype="0" fill="hold" grpId="0" nodeType="after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childTnLst>
                          </p:cTn>
                        </p:par>
                        <p:par>
                          <p:cTn id="17" fill="hold">
                            <p:stCondLst>
                              <p:cond delay="3000"/>
                            </p:stCondLst>
                            <p:childTnLst>
                              <p:par>
                                <p:cTn id="18" presetID="42" presetClass="path" presetSubtype="0" accel="50000" decel="50000" fill="hold" grpId="1" nodeType="afterEffect">
                                  <p:stCondLst>
                                    <p:cond delay="500"/>
                                  </p:stCondLst>
                                  <p:childTnLst>
                                    <p:animMotion origin="layout" path="M -3.88889E-6 -1.60494E-6 L -0.06996 0.13704 " pathEditMode="relative" rAng="0" ptsTypes="AA">
                                      <p:cBhvr>
                                        <p:cTn id="19" dur="2000" fill="hold"/>
                                        <p:tgtEl>
                                          <p:spTgt spid="98"/>
                                        </p:tgtEl>
                                        <p:attrNameLst>
                                          <p:attrName>ppt_x</p:attrName>
                                          <p:attrName>ppt_y</p:attrName>
                                        </p:attrNameLst>
                                      </p:cBhvr>
                                      <p:rCtr x="-3507" y="6852"/>
                                    </p:animMotion>
                                  </p:childTnLst>
                                </p:cTn>
                              </p:par>
                            </p:childTnLst>
                          </p:cTn>
                        </p:par>
                        <p:par>
                          <p:cTn id="20" fill="hold">
                            <p:stCondLst>
                              <p:cond delay="5500"/>
                            </p:stCondLst>
                            <p:childTnLst>
                              <p:par>
                                <p:cTn id="21" presetID="10" presetClass="entr" presetSubtype="0" fill="hold" nodeType="afterEffect">
                                  <p:stCondLst>
                                    <p:cond delay="500"/>
                                  </p:stCondLst>
                                  <p:childTnLst>
                                    <p:set>
                                      <p:cBhvr>
                                        <p:cTn id="22" dur="1" fill="hold">
                                          <p:stCondLst>
                                            <p:cond delay="0"/>
                                          </p:stCondLst>
                                        </p:cTn>
                                        <p:tgtEl>
                                          <p:spTgt spid="6173"/>
                                        </p:tgtEl>
                                        <p:attrNameLst>
                                          <p:attrName>style.visibility</p:attrName>
                                        </p:attrNameLst>
                                      </p:cBhvr>
                                      <p:to>
                                        <p:strVal val="visible"/>
                                      </p:to>
                                    </p:set>
                                    <p:animEffect transition="in" filter="fade">
                                      <p:cBhvr>
                                        <p:cTn id="23" dur="500"/>
                                        <p:tgtEl>
                                          <p:spTgt spid="6173"/>
                                        </p:tgtEl>
                                      </p:cBhvr>
                                    </p:animEffect>
                                  </p:childTnLst>
                                </p:cTn>
                              </p:par>
                            </p:childTnLst>
                          </p:cTn>
                        </p:par>
                        <p:par>
                          <p:cTn id="24" fill="hold">
                            <p:stCondLst>
                              <p:cond delay="6500"/>
                            </p:stCondLst>
                            <p:childTnLst>
                              <p:par>
                                <p:cTn id="25" presetID="1" presetClass="entr" presetSubtype="0" fill="hold" grpId="0" nodeType="afterEffect">
                                  <p:stCondLst>
                                    <p:cond delay="0"/>
                                  </p:stCondLst>
                                  <p:childTnLst>
                                    <p:set>
                                      <p:cBhvr>
                                        <p:cTn id="26" dur="1" fill="hold">
                                          <p:stCondLst>
                                            <p:cond delay="0"/>
                                          </p:stCondLst>
                                        </p:cTn>
                                        <p:tgtEl>
                                          <p:spTgt spid="6221"/>
                                        </p:tgtEl>
                                        <p:attrNameLst>
                                          <p:attrName>style.visibility</p:attrName>
                                        </p:attrNameLst>
                                      </p:cBhvr>
                                      <p:to>
                                        <p:strVal val="visible"/>
                                      </p:to>
                                    </p:set>
                                  </p:childTnLst>
                                </p:cTn>
                              </p:par>
                            </p:childTnLst>
                          </p:cTn>
                        </p:par>
                        <p:par>
                          <p:cTn id="27" fill="hold">
                            <p:stCondLst>
                              <p:cond delay="6500"/>
                            </p:stCondLst>
                            <p:childTnLst>
                              <p:par>
                                <p:cTn id="28" presetID="42" presetClass="path" presetSubtype="0" accel="50000" decel="50000" fill="hold" grpId="1" nodeType="afterEffect">
                                  <p:stCondLst>
                                    <p:cond delay="500"/>
                                  </p:stCondLst>
                                  <p:childTnLst>
                                    <p:animMotion origin="layout" path="M -4.16667E-6 -1.7284E-6 L -0.15451 0.44692 " pathEditMode="relative" rAng="0" ptsTypes="AA">
                                      <p:cBhvr>
                                        <p:cTn id="29" dur="2000" fill="hold"/>
                                        <p:tgtEl>
                                          <p:spTgt spid="6221"/>
                                        </p:tgtEl>
                                        <p:attrNameLst>
                                          <p:attrName>ppt_x</p:attrName>
                                          <p:attrName>ppt_y</p:attrName>
                                        </p:attrNameLst>
                                      </p:cBhvr>
                                      <p:rCtr x="-7726" y="22346"/>
                                    </p:animMotion>
                                  </p:childTnLst>
                                </p:cTn>
                              </p:par>
                            </p:childTnLst>
                          </p:cTn>
                        </p:par>
                        <p:par>
                          <p:cTn id="30" fill="hold">
                            <p:stCondLst>
                              <p:cond delay="9000"/>
                            </p:stCondLst>
                            <p:childTnLst>
                              <p:par>
                                <p:cTn id="31" presetID="10" presetClass="entr" presetSubtype="0" fill="hold" nodeType="afterEffect">
                                  <p:stCondLst>
                                    <p:cond delay="500"/>
                                  </p:stCondLst>
                                  <p:childTnLst>
                                    <p:set>
                                      <p:cBhvr>
                                        <p:cTn id="32" dur="1" fill="hold">
                                          <p:stCondLst>
                                            <p:cond delay="0"/>
                                          </p:stCondLst>
                                        </p:cTn>
                                        <p:tgtEl>
                                          <p:spTgt spid="6222"/>
                                        </p:tgtEl>
                                        <p:attrNameLst>
                                          <p:attrName>style.visibility</p:attrName>
                                        </p:attrNameLst>
                                      </p:cBhvr>
                                      <p:to>
                                        <p:strVal val="visible"/>
                                      </p:to>
                                    </p:set>
                                    <p:animEffect transition="in" filter="fade">
                                      <p:cBhvr>
                                        <p:cTn id="33" dur="500"/>
                                        <p:tgtEl>
                                          <p:spTgt spid="6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98" grpId="0" animBg="1"/>
      <p:bldP spid="98" grpId="1" animBg="1"/>
      <p:bldP spid="6221" grpId="0" animBg="1"/>
      <p:bldP spid="622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2"/>
          <p:cNvSpPr txBox="1">
            <a:spLocks noGrp="1"/>
          </p:cNvSpPr>
          <p:nvPr>
            <p:ph type="title"/>
          </p:nvPr>
        </p:nvSpPr>
        <p:spPr>
          <a:xfrm>
            <a:off x="1950275" y="1374300"/>
            <a:ext cx="5243400" cy="13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5500"/>
              <a:t>Walkthrough game</a:t>
            </a:r>
          </a:p>
        </p:txBody>
      </p:sp>
      <p:sp>
        <p:nvSpPr>
          <p:cNvPr id="412" name="Google Shape;412;p52"/>
          <p:cNvSpPr txBox="1">
            <a:spLocks noGrp="1"/>
          </p:cNvSpPr>
          <p:nvPr>
            <p:ph type="body" idx="1"/>
          </p:nvPr>
        </p:nvSpPr>
        <p:spPr>
          <a:xfrm>
            <a:off x="2143250" y="3131751"/>
            <a:ext cx="4857300" cy="38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SOULTION 2</a:t>
            </a:r>
            <a:endParaRPr/>
          </a:p>
        </p:txBody>
      </p:sp>
      <p:grpSp>
        <p:nvGrpSpPr>
          <p:cNvPr id="413" name="Google Shape;413;p52"/>
          <p:cNvGrpSpPr/>
          <p:nvPr/>
        </p:nvGrpSpPr>
        <p:grpSpPr>
          <a:xfrm>
            <a:off x="2145500" y="2763900"/>
            <a:ext cx="4857450" cy="114300"/>
            <a:chOff x="3068375" y="3106700"/>
            <a:chExt cx="4857450" cy="114300"/>
          </a:xfrm>
        </p:grpSpPr>
        <p:sp>
          <p:nvSpPr>
            <p:cNvPr id="414" name="Google Shape;414;p52"/>
            <p:cNvSpPr/>
            <p:nvPr/>
          </p:nvSpPr>
          <p:spPr>
            <a:xfrm>
              <a:off x="3068375" y="3106700"/>
              <a:ext cx="46833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2"/>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29448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90251A-D436-5B5D-E92D-82D8B0694581}"/>
              </a:ext>
            </a:extLst>
          </p:cNvPr>
          <p:cNvGrpSpPr/>
          <p:nvPr/>
        </p:nvGrpSpPr>
        <p:grpSpPr>
          <a:xfrm>
            <a:off x="957599" y="424801"/>
            <a:ext cx="7066517" cy="4208844"/>
            <a:chOff x="957599" y="424801"/>
            <a:chExt cx="7066517" cy="4208844"/>
          </a:xfrm>
        </p:grpSpPr>
        <p:sp>
          <p:nvSpPr>
            <p:cNvPr id="3" name="Rectangle 2">
              <a:extLst>
                <a:ext uri="{FF2B5EF4-FFF2-40B4-BE49-F238E27FC236}">
                  <a16:creationId xmlns:a16="http://schemas.microsoft.com/office/drawing/2014/main" id="{6F42F4E9-1AF3-9094-D4DD-BF42AD3CCA52}"/>
                </a:ext>
              </a:extLst>
            </p:cNvPr>
            <p:cNvSpPr/>
            <p:nvPr/>
          </p:nvSpPr>
          <p:spPr>
            <a:xfrm>
              <a:off x="957599" y="424801"/>
              <a:ext cx="7066517" cy="4208844"/>
            </a:xfrm>
            <a:prstGeom prst="rect">
              <a:avLst/>
            </a:prstGeom>
            <a:solidFill>
              <a:srgbClr val="FFC1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Rounded Corners 3">
              <a:extLst>
                <a:ext uri="{FF2B5EF4-FFF2-40B4-BE49-F238E27FC236}">
                  <a16:creationId xmlns:a16="http://schemas.microsoft.com/office/drawing/2014/main" id="{C0355439-B03D-85F0-9A98-B5ED4966C3A5}"/>
                </a:ext>
              </a:extLst>
            </p:cNvPr>
            <p:cNvSpPr/>
            <p:nvPr/>
          </p:nvSpPr>
          <p:spPr>
            <a:xfrm>
              <a:off x="1537781" y="649257"/>
              <a:ext cx="6054821" cy="3846444"/>
            </a:xfrm>
            <a:prstGeom prst="roundRect">
              <a:avLst/>
            </a:prstGeom>
            <a:gradFill flip="none" rotWithShape="1">
              <a:gsLst>
                <a:gs pos="0">
                  <a:srgbClr val="7030A0"/>
                </a:gs>
                <a:gs pos="100000">
                  <a:srgbClr val="00206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Isosceles Triangle 4">
              <a:extLst>
                <a:ext uri="{FF2B5EF4-FFF2-40B4-BE49-F238E27FC236}">
                  <a16:creationId xmlns:a16="http://schemas.microsoft.com/office/drawing/2014/main" id="{D01C2CA0-2B91-AEF8-50E8-5D5F342E0832}"/>
                </a:ext>
              </a:extLst>
            </p:cNvPr>
            <p:cNvSpPr/>
            <p:nvPr/>
          </p:nvSpPr>
          <p:spPr>
            <a:xfrm rot="5400000">
              <a:off x="4880225" y="3210194"/>
              <a:ext cx="143838" cy="87177"/>
            </a:xfrm>
            <a:prstGeom prst="triangle">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DB05FBD3-7E10-D828-73F4-FB5671D69190}"/>
                </a:ext>
              </a:extLst>
            </p:cNvPr>
            <p:cNvSpPr/>
            <p:nvPr/>
          </p:nvSpPr>
          <p:spPr>
            <a:xfrm>
              <a:off x="3479521" y="4321161"/>
              <a:ext cx="1988049" cy="254303"/>
            </a:xfrm>
            <a:prstGeom prst="roundRect">
              <a:avLst>
                <a:gd name="adj" fmla="val 50000"/>
              </a:avLst>
            </a:prstGeom>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bg2"/>
                  </a:solidFill>
                </a:rPr>
                <a:t>START NOW </a:t>
              </a:r>
            </a:p>
          </p:txBody>
        </p:sp>
        <p:sp>
          <p:nvSpPr>
            <p:cNvPr id="7" name="AutoShape 2" descr="Gameloft acquires episode mobile storytelling games maker The Other Guys |  VentureBeat">
              <a:extLst>
                <a:ext uri="{FF2B5EF4-FFF2-40B4-BE49-F238E27FC236}">
                  <a16:creationId xmlns:a16="http://schemas.microsoft.com/office/drawing/2014/main" id="{FD1EAB9B-B161-607D-BB9F-BB341199A6F3}"/>
                </a:ext>
              </a:extLst>
            </p:cNvPr>
            <p:cNvSpPr>
              <a:spLocks noChangeAspect="1" noChangeArrowheads="1"/>
            </p:cNvSpPr>
            <p:nvPr/>
          </p:nvSpPr>
          <p:spPr bwMode="auto">
            <a:xfrm>
              <a:off x="2631897" y="21213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 name="AutoShape 4" descr="Gameloft acquires episode mobile storytelling games maker The Other Guys |  VentureBeat">
              <a:extLst>
                <a:ext uri="{FF2B5EF4-FFF2-40B4-BE49-F238E27FC236}">
                  <a16:creationId xmlns:a16="http://schemas.microsoft.com/office/drawing/2014/main" id="{BC845E92-BE61-A42E-E162-DD3C54AB2DAA}"/>
                </a:ext>
              </a:extLst>
            </p:cNvPr>
            <p:cNvSpPr>
              <a:spLocks noChangeAspect="1" noChangeArrowheads="1"/>
            </p:cNvSpPr>
            <p:nvPr/>
          </p:nvSpPr>
          <p:spPr bwMode="auto">
            <a:xfrm>
              <a:off x="2784297" y="22737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9" name="AutoShape 6">
              <a:extLst>
                <a:ext uri="{FF2B5EF4-FFF2-40B4-BE49-F238E27FC236}">
                  <a16:creationId xmlns:a16="http://schemas.microsoft.com/office/drawing/2014/main" id="{7CEEED4A-5A10-CBED-2118-CC7C1FDA7685}"/>
                </a:ext>
              </a:extLst>
            </p:cNvPr>
            <p:cNvSpPr>
              <a:spLocks noChangeAspect="1" noChangeArrowheads="1"/>
            </p:cNvSpPr>
            <p:nvPr/>
          </p:nvSpPr>
          <p:spPr bwMode="auto">
            <a:xfrm>
              <a:off x="2936697" y="24261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0" name="Picture 9">
              <a:extLst>
                <a:ext uri="{FF2B5EF4-FFF2-40B4-BE49-F238E27FC236}">
                  <a16:creationId xmlns:a16="http://schemas.microsoft.com/office/drawing/2014/main" id="{B1921DA6-9DC6-9F09-1552-1F986F0C9C96}"/>
                </a:ext>
              </a:extLst>
            </p:cNvPr>
            <p:cNvPicPr>
              <a:picLocks noChangeAspect="1"/>
            </p:cNvPicPr>
            <p:nvPr/>
          </p:nvPicPr>
          <p:blipFill>
            <a:blip r:embed="rId2">
              <a:alphaModFix amt="21000"/>
            </a:blip>
            <a:stretch>
              <a:fillRect/>
            </a:stretch>
          </p:blipFill>
          <p:spPr>
            <a:xfrm>
              <a:off x="1748602" y="836935"/>
              <a:ext cx="5487543" cy="3484226"/>
            </a:xfrm>
            <a:prstGeom prst="rect">
              <a:avLst/>
            </a:prstGeom>
          </p:spPr>
        </p:pic>
        <p:sp>
          <p:nvSpPr>
            <p:cNvPr id="11" name="Rectangle: Diagonal Corners Rounded 10">
              <a:extLst>
                <a:ext uri="{FF2B5EF4-FFF2-40B4-BE49-F238E27FC236}">
                  <a16:creationId xmlns:a16="http://schemas.microsoft.com/office/drawing/2014/main" id="{58C75659-30A9-B608-7EB3-5C092A2EF766}"/>
                </a:ext>
              </a:extLst>
            </p:cNvPr>
            <p:cNvSpPr/>
            <p:nvPr/>
          </p:nvSpPr>
          <p:spPr>
            <a:xfrm>
              <a:off x="2640459" y="2837548"/>
              <a:ext cx="3647326" cy="1015663"/>
            </a:xfrm>
            <a:prstGeom prst="round2DiagRect">
              <a:avLst/>
            </a:prstGeom>
            <a:ln w="5715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3205AAFB-5EEB-D565-650F-090301E630F4}"/>
                </a:ext>
              </a:extLst>
            </p:cNvPr>
            <p:cNvSpPr txBox="1"/>
            <p:nvPr/>
          </p:nvSpPr>
          <p:spPr>
            <a:xfrm>
              <a:off x="2954820" y="2929457"/>
              <a:ext cx="3154166" cy="830997"/>
            </a:xfrm>
            <a:prstGeom prst="rect">
              <a:avLst/>
            </a:prstGeom>
            <a:noFill/>
          </p:spPr>
          <p:txBody>
            <a:bodyPr wrap="square" rtlCol="0">
              <a:spAutoFit/>
            </a:bodyPr>
            <a:lstStyle/>
            <a:p>
              <a:r>
                <a:rPr lang="en-SG" sz="1200" b="1"/>
                <a:t>SELECT THE GENRES YOU LOVE. READ NOW, GET THE ENDING FOR THE OFFER, MAKE BOLD CHOICES TO GET EXCLUSIVE ENDING!</a:t>
              </a:r>
            </a:p>
          </p:txBody>
        </p:sp>
        <p:sp>
          <p:nvSpPr>
            <p:cNvPr id="13" name="TextBox 12">
              <a:extLst>
                <a:ext uri="{FF2B5EF4-FFF2-40B4-BE49-F238E27FC236}">
                  <a16:creationId xmlns:a16="http://schemas.microsoft.com/office/drawing/2014/main" id="{8B4C4A72-9282-91C9-FAB6-B3FECE371FC3}"/>
                </a:ext>
              </a:extLst>
            </p:cNvPr>
            <p:cNvSpPr txBox="1"/>
            <p:nvPr/>
          </p:nvSpPr>
          <p:spPr>
            <a:xfrm>
              <a:off x="2956388" y="1510755"/>
              <a:ext cx="3071973" cy="1015663"/>
            </a:xfrm>
            <a:prstGeom prst="rect">
              <a:avLst/>
            </a:prstGeom>
            <a:noFill/>
            <a:effectLst>
              <a:glow rad="1905000">
                <a:schemeClr val="tx1">
                  <a:alpha val="81000"/>
                </a:schemeClr>
              </a:glow>
              <a:outerShdw blurRad="50800" dist="50800" dir="10980000" algn="ctr" rotWithShape="0">
                <a:schemeClr val="tx1">
                  <a:alpha val="71000"/>
                </a:schemeClr>
              </a:outerShdw>
            </a:effectLst>
          </p:spPr>
          <p:txBody>
            <a:bodyPr wrap="square" rtlCol="0">
              <a:spAutoFit/>
            </a:bodyPr>
            <a:lstStyle/>
            <a:p>
              <a:r>
                <a:rPr lang="en-SG" sz="3000">
                  <a:latin typeface="Jumble" panose="020B0604020202020204" pitchFamily="2" charset="0"/>
                </a:rPr>
                <a:t>SHOPEE</a:t>
              </a:r>
            </a:p>
            <a:p>
              <a:r>
                <a:rPr lang="en-SG" sz="3000">
                  <a:latin typeface="Jumble" panose="020B0604020202020204" pitchFamily="2" charset="0"/>
                </a:rPr>
                <a:t>	STORIES</a:t>
              </a:r>
            </a:p>
          </p:txBody>
        </p:sp>
        <p:pic>
          <p:nvPicPr>
            <p:cNvPr id="14" name="Picture 8" descr="Books - Free education icons">
              <a:extLst>
                <a:ext uri="{FF2B5EF4-FFF2-40B4-BE49-F238E27FC236}">
                  <a16:creationId xmlns:a16="http://schemas.microsoft.com/office/drawing/2014/main" id="{D4E272A7-0D28-B8F3-B899-2901402AF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179" y="1247298"/>
              <a:ext cx="569929" cy="569929"/>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Graphic 15" descr="Cursor with solid fill">
            <a:extLst>
              <a:ext uri="{FF2B5EF4-FFF2-40B4-BE49-F238E27FC236}">
                <a16:creationId xmlns:a16="http://schemas.microsoft.com/office/drawing/2014/main" id="{90D31F1F-F541-BC75-3BF2-F781ECF459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54658" y="1546275"/>
            <a:ext cx="648814" cy="648814"/>
          </a:xfrm>
          <a:prstGeom prst="rect">
            <a:avLst/>
          </a:prstGeom>
        </p:spPr>
      </p:pic>
      <p:grpSp>
        <p:nvGrpSpPr>
          <p:cNvPr id="22" name="Group 21">
            <a:extLst>
              <a:ext uri="{FF2B5EF4-FFF2-40B4-BE49-F238E27FC236}">
                <a16:creationId xmlns:a16="http://schemas.microsoft.com/office/drawing/2014/main" id="{22F28C4E-C794-59DA-AE30-C5B227D40752}"/>
              </a:ext>
            </a:extLst>
          </p:cNvPr>
          <p:cNvGrpSpPr/>
          <p:nvPr/>
        </p:nvGrpSpPr>
        <p:grpSpPr>
          <a:xfrm>
            <a:off x="955495" y="411149"/>
            <a:ext cx="7066517" cy="4222496"/>
            <a:chOff x="739738" y="297951"/>
            <a:chExt cx="7993295" cy="4469258"/>
          </a:xfrm>
        </p:grpSpPr>
        <p:sp>
          <p:nvSpPr>
            <p:cNvPr id="23" name="Rectangle 22">
              <a:extLst>
                <a:ext uri="{FF2B5EF4-FFF2-40B4-BE49-F238E27FC236}">
                  <a16:creationId xmlns:a16="http://schemas.microsoft.com/office/drawing/2014/main" id="{A74645D2-B7A9-51D8-729D-ABDA2B3A09A8}"/>
                </a:ext>
              </a:extLst>
            </p:cNvPr>
            <p:cNvSpPr/>
            <p:nvPr/>
          </p:nvSpPr>
          <p:spPr>
            <a:xfrm>
              <a:off x="739738" y="297951"/>
              <a:ext cx="7993295" cy="4469258"/>
            </a:xfrm>
            <a:prstGeom prst="rect">
              <a:avLst/>
            </a:prstGeom>
            <a:solidFill>
              <a:srgbClr val="FFC1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Rounded Corners 23">
              <a:extLst>
                <a:ext uri="{FF2B5EF4-FFF2-40B4-BE49-F238E27FC236}">
                  <a16:creationId xmlns:a16="http://schemas.microsoft.com/office/drawing/2014/main" id="{6E7D81CF-FD81-769C-14EB-B5599A45F02B}"/>
                </a:ext>
              </a:extLst>
            </p:cNvPr>
            <p:cNvSpPr/>
            <p:nvPr/>
          </p:nvSpPr>
          <p:spPr>
            <a:xfrm>
              <a:off x="1413559" y="416560"/>
              <a:ext cx="6864837" cy="3951256"/>
            </a:xfrm>
            <a:prstGeom prst="roundRect">
              <a:avLst/>
            </a:prstGeom>
            <a:gradFill flip="none" rotWithShape="1">
              <a:gsLst>
                <a:gs pos="0">
                  <a:srgbClr val="7030A0"/>
                </a:gs>
                <a:gs pos="100000">
                  <a:srgbClr val="00206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Isosceles Triangle 24">
              <a:extLst>
                <a:ext uri="{FF2B5EF4-FFF2-40B4-BE49-F238E27FC236}">
                  <a16:creationId xmlns:a16="http://schemas.microsoft.com/office/drawing/2014/main" id="{FDEB02C0-792C-4FC9-F2EA-68AD3B6D69D1}"/>
                </a:ext>
              </a:extLst>
            </p:cNvPr>
            <p:cNvSpPr/>
            <p:nvPr/>
          </p:nvSpPr>
          <p:spPr>
            <a:xfrm rot="16200000">
              <a:off x="1458503" y="2456242"/>
              <a:ext cx="143838" cy="87177"/>
            </a:xfrm>
            <a:prstGeom prs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AutoShape 2" descr="Gameloft acquires episode mobile storytelling games maker The Other Guys |  VentureBeat">
              <a:extLst>
                <a:ext uri="{FF2B5EF4-FFF2-40B4-BE49-F238E27FC236}">
                  <a16:creationId xmlns:a16="http://schemas.microsoft.com/office/drawing/2014/main" id="{3F50A528-C469-7557-46E6-01177469794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27" name="AutoShape 4" descr="Gameloft acquires episode mobile storytelling games maker The Other Guys |  VentureBeat">
              <a:extLst>
                <a:ext uri="{FF2B5EF4-FFF2-40B4-BE49-F238E27FC236}">
                  <a16:creationId xmlns:a16="http://schemas.microsoft.com/office/drawing/2014/main" id="{0C899DA3-652E-97B7-9BF3-4FD0D190CFF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28" name="AutoShape 6">
              <a:extLst>
                <a:ext uri="{FF2B5EF4-FFF2-40B4-BE49-F238E27FC236}">
                  <a16:creationId xmlns:a16="http://schemas.microsoft.com/office/drawing/2014/main" id="{4081F5F3-A22F-EED6-DD83-F95D32E63717}"/>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29" name="TextBox 28">
              <a:extLst>
                <a:ext uri="{FF2B5EF4-FFF2-40B4-BE49-F238E27FC236}">
                  <a16:creationId xmlns:a16="http://schemas.microsoft.com/office/drawing/2014/main" id="{90C02131-81D0-EB9E-2076-2ED8C50995A1}"/>
                </a:ext>
              </a:extLst>
            </p:cNvPr>
            <p:cNvSpPr txBox="1"/>
            <p:nvPr/>
          </p:nvSpPr>
          <p:spPr>
            <a:xfrm>
              <a:off x="1574011" y="530125"/>
              <a:ext cx="3606720" cy="586374"/>
            </a:xfrm>
            <a:prstGeom prst="rect">
              <a:avLst/>
            </a:prstGeom>
            <a:noFill/>
            <a:effectLst>
              <a:glow rad="1905000">
                <a:schemeClr val="tx1">
                  <a:alpha val="81000"/>
                </a:schemeClr>
              </a:glow>
              <a:outerShdw blurRad="50800" dist="50800" dir="10980000" algn="ctr" rotWithShape="0">
                <a:schemeClr val="tx1">
                  <a:alpha val="71000"/>
                </a:schemeClr>
              </a:outerShdw>
            </a:effectLst>
          </p:spPr>
          <p:txBody>
            <a:bodyPr wrap="square" rtlCol="0">
              <a:spAutoFit/>
            </a:bodyPr>
            <a:lstStyle/>
            <a:p>
              <a:r>
                <a:rPr lang="en-SG" sz="3000">
                  <a:latin typeface="Jumble" panose="020B0604020202020204" pitchFamily="2" charset="0"/>
                </a:rPr>
                <a:t>SHOPEESTORIES</a:t>
              </a:r>
            </a:p>
          </p:txBody>
        </p:sp>
        <p:pic>
          <p:nvPicPr>
            <p:cNvPr id="30" name="Picture 8" descr="Books - Free education icons">
              <a:extLst>
                <a:ext uri="{FF2B5EF4-FFF2-40B4-BE49-F238E27FC236}">
                  <a16:creationId xmlns:a16="http://schemas.microsoft.com/office/drawing/2014/main" id="{8780351E-3981-F72F-EB63-6C5FC1FCB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2243" y="494249"/>
              <a:ext cx="569929" cy="56992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Rounded Corners 30">
              <a:extLst>
                <a:ext uri="{FF2B5EF4-FFF2-40B4-BE49-F238E27FC236}">
                  <a16:creationId xmlns:a16="http://schemas.microsoft.com/office/drawing/2014/main" id="{FFEC764D-8141-BA34-C635-17FC7402B653}"/>
                </a:ext>
              </a:extLst>
            </p:cNvPr>
            <p:cNvSpPr/>
            <p:nvPr/>
          </p:nvSpPr>
          <p:spPr>
            <a:xfrm>
              <a:off x="1657562" y="1690847"/>
              <a:ext cx="2262027" cy="1905107"/>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Rounded Corners 31">
              <a:extLst>
                <a:ext uri="{FF2B5EF4-FFF2-40B4-BE49-F238E27FC236}">
                  <a16:creationId xmlns:a16="http://schemas.microsoft.com/office/drawing/2014/main" id="{E4DE380F-0D0A-74BC-7B12-A3B8F9D4FBA0}"/>
                </a:ext>
              </a:extLst>
            </p:cNvPr>
            <p:cNvSpPr/>
            <p:nvPr/>
          </p:nvSpPr>
          <p:spPr>
            <a:xfrm>
              <a:off x="4063416" y="1690848"/>
              <a:ext cx="2262027" cy="1905106"/>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DE9F85AA-33C9-A771-C393-E8334DE66A99}"/>
                </a:ext>
              </a:extLst>
            </p:cNvPr>
            <p:cNvSpPr/>
            <p:nvPr/>
          </p:nvSpPr>
          <p:spPr>
            <a:xfrm>
              <a:off x="7191910" y="1663686"/>
              <a:ext cx="1068512" cy="1905106"/>
            </a:xfrm>
            <a:prstGeom prst="rect">
              <a:avLst/>
            </a:prstGeom>
            <a:solidFill>
              <a:srgbClr val="1F0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Rounded Corners 33">
              <a:extLst>
                <a:ext uri="{FF2B5EF4-FFF2-40B4-BE49-F238E27FC236}">
                  <a16:creationId xmlns:a16="http://schemas.microsoft.com/office/drawing/2014/main" id="{CF869644-6BCC-401D-2B21-A8C6EDD6C83A}"/>
                </a:ext>
              </a:extLst>
            </p:cNvPr>
            <p:cNvSpPr/>
            <p:nvPr/>
          </p:nvSpPr>
          <p:spPr>
            <a:xfrm>
              <a:off x="6460727" y="1664513"/>
              <a:ext cx="1799695" cy="1905106"/>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B3EAC815-72CC-4D67-0D07-31BFF1EED868}"/>
                </a:ext>
              </a:extLst>
            </p:cNvPr>
            <p:cNvSpPr txBox="1"/>
            <p:nvPr/>
          </p:nvSpPr>
          <p:spPr>
            <a:xfrm>
              <a:off x="4485083" y="1100101"/>
              <a:ext cx="3194409" cy="553998"/>
            </a:xfrm>
            <a:prstGeom prst="rect">
              <a:avLst/>
            </a:prstGeom>
            <a:noFill/>
            <a:effectLst>
              <a:glow rad="1905000">
                <a:schemeClr val="tx1">
                  <a:alpha val="81000"/>
                </a:schemeClr>
              </a:glow>
              <a:outerShdw blurRad="50800" dist="50800" dir="10980000" algn="ctr" rotWithShape="0">
                <a:schemeClr val="tx1">
                  <a:alpha val="71000"/>
                </a:schemeClr>
              </a:outerShdw>
            </a:effectLst>
          </p:spPr>
          <p:txBody>
            <a:bodyPr wrap="square" rtlCol="0">
              <a:spAutoFit/>
            </a:bodyPr>
            <a:lstStyle/>
            <a:p>
              <a:r>
                <a:rPr lang="en-SG" sz="3000" u="sng">
                  <a:latin typeface="Jumble" panose="020B0604020202020204" pitchFamily="2" charset="0"/>
                </a:rPr>
                <a:t>Genre</a:t>
              </a:r>
            </a:p>
          </p:txBody>
        </p:sp>
      </p:grpSp>
      <p:pic>
        <p:nvPicPr>
          <p:cNvPr id="17" name="Graphic 16" descr="Cursor with solid fill">
            <a:extLst>
              <a:ext uri="{FF2B5EF4-FFF2-40B4-BE49-F238E27FC236}">
                <a16:creationId xmlns:a16="http://schemas.microsoft.com/office/drawing/2014/main" id="{E4CB3D2A-08A7-F1C6-D436-710164D55A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9257" y="1118794"/>
            <a:ext cx="648814" cy="648814"/>
          </a:xfrm>
          <a:prstGeom prst="rect">
            <a:avLst/>
          </a:prstGeom>
        </p:spPr>
      </p:pic>
      <p:grpSp>
        <p:nvGrpSpPr>
          <p:cNvPr id="36" name="Group 35">
            <a:extLst>
              <a:ext uri="{FF2B5EF4-FFF2-40B4-BE49-F238E27FC236}">
                <a16:creationId xmlns:a16="http://schemas.microsoft.com/office/drawing/2014/main" id="{522710EB-A168-865A-DE1F-A2D0815F1DA4}"/>
              </a:ext>
            </a:extLst>
          </p:cNvPr>
          <p:cNvGrpSpPr/>
          <p:nvPr/>
        </p:nvGrpSpPr>
        <p:grpSpPr>
          <a:xfrm>
            <a:off x="955495" y="392470"/>
            <a:ext cx="7066517" cy="4241175"/>
            <a:chOff x="739738" y="297951"/>
            <a:chExt cx="7993295" cy="4469258"/>
          </a:xfrm>
        </p:grpSpPr>
        <p:sp>
          <p:nvSpPr>
            <p:cNvPr id="37" name="Rectangle 36">
              <a:extLst>
                <a:ext uri="{FF2B5EF4-FFF2-40B4-BE49-F238E27FC236}">
                  <a16:creationId xmlns:a16="http://schemas.microsoft.com/office/drawing/2014/main" id="{5B47C244-317F-A87D-7EC1-92595A6F786D}"/>
                </a:ext>
              </a:extLst>
            </p:cNvPr>
            <p:cNvSpPr/>
            <p:nvPr/>
          </p:nvSpPr>
          <p:spPr>
            <a:xfrm>
              <a:off x="739738" y="297951"/>
              <a:ext cx="7993295" cy="4469258"/>
            </a:xfrm>
            <a:prstGeom prst="rect">
              <a:avLst/>
            </a:prstGeom>
            <a:solidFill>
              <a:srgbClr val="FFC1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ectangle: Rounded Corners 37">
              <a:extLst>
                <a:ext uri="{FF2B5EF4-FFF2-40B4-BE49-F238E27FC236}">
                  <a16:creationId xmlns:a16="http://schemas.microsoft.com/office/drawing/2014/main" id="{9554C2AC-E13C-21A7-E7E2-5370099669A8}"/>
                </a:ext>
              </a:extLst>
            </p:cNvPr>
            <p:cNvSpPr/>
            <p:nvPr/>
          </p:nvSpPr>
          <p:spPr>
            <a:xfrm>
              <a:off x="1413559" y="416560"/>
              <a:ext cx="6864837" cy="3951256"/>
            </a:xfrm>
            <a:prstGeom prst="roundRect">
              <a:avLst/>
            </a:prstGeom>
            <a:gradFill flip="none" rotWithShape="1">
              <a:gsLst>
                <a:gs pos="0">
                  <a:srgbClr val="7030A0"/>
                </a:gs>
                <a:gs pos="100000">
                  <a:srgbClr val="00206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Isosceles Triangle 38">
              <a:extLst>
                <a:ext uri="{FF2B5EF4-FFF2-40B4-BE49-F238E27FC236}">
                  <a16:creationId xmlns:a16="http://schemas.microsoft.com/office/drawing/2014/main" id="{13510522-D02A-169A-786A-69CE2865AD60}"/>
                </a:ext>
              </a:extLst>
            </p:cNvPr>
            <p:cNvSpPr/>
            <p:nvPr/>
          </p:nvSpPr>
          <p:spPr>
            <a:xfrm rot="16200000">
              <a:off x="1458503" y="2456242"/>
              <a:ext cx="143838" cy="87177"/>
            </a:xfrm>
            <a:prstGeom prst="triangl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AutoShape 2" descr="Gameloft acquires episode mobile storytelling games maker The Other Guys |  VentureBeat">
              <a:extLst>
                <a:ext uri="{FF2B5EF4-FFF2-40B4-BE49-F238E27FC236}">
                  <a16:creationId xmlns:a16="http://schemas.microsoft.com/office/drawing/2014/main" id="{D0D956FD-4CA0-DF97-42A6-153D811731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41" name="AutoShape 4" descr="Gameloft acquires episode mobile storytelling games maker The Other Guys |  VentureBeat">
              <a:extLst>
                <a:ext uri="{FF2B5EF4-FFF2-40B4-BE49-F238E27FC236}">
                  <a16:creationId xmlns:a16="http://schemas.microsoft.com/office/drawing/2014/main" id="{E9B1AAF2-A7D8-E18D-4E03-C6380F787BB4}"/>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42" name="AutoShape 6">
              <a:extLst>
                <a:ext uri="{FF2B5EF4-FFF2-40B4-BE49-F238E27FC236}">
                  <a16:creationId xmlns:a16="http://schemas.microsoft.com/office/drawing/2014/main" id="{7BDB5DF7-EA94-6E15-2F74-60FE2A9D166A}"/>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43" name="TextBox 42">
              <a:extLst>
                <a:ext uri="{FF2B5EF4-FFF2-40B4-BE49-F238E27FC236}">
                  <a16:creationId xmlns:a16="http://schemas.microsoft.com/office/drawing/2014/main" id="{4A935D37-6BDC-DE3C-9962-364B98B54878}"/>
                </a:ext>
              </a:extLst>
            </p:cNvPr>
            <p:cNvSpPr txBox="1"/>
            <p:nvPr/>
          </p:nvSpPr>
          <p:spPr>
            <a:xfrm>
              <a:off x="1834791" y="542044"/>
              <a:ext cx="3194409" cy="553998"/>
            </a:xfrm>
            <a:prstGeom prst="rect">
              <a:avLst/>
            </a:prstGeom>
            <a:noFill/>
            <a:effectLst>
              <a:glow rad="1905000">
                <a:schemeClr val="tx1">
                  <a:alpha val="81000"/>
                </a:schemeClr>
              </a:glow>
              <a:outerShdw blurRad="50800" dist="50800" dir="10980000" algn="ctr" rotWithShape="0">
                <a:schemeClr val="tx1">
                  <a:alpha val="71000"/>
                </a:schemeClr>
              </a:outerShdw>
            </a:effectLst>
          </p:spPr>
          <p:txBody>
            <a:bodyPr wrap="square" rtlCol="0">
              <a:spAutoFit/>
            </a:bodyPr>
            <a:lstStyle/>
            <a:p>
              <a:r>
                <a:rPr lang="en-SG" sz="3000">
                  <a:latin typeface="Jumble" panose="020B0604020202020204" pitchFamily="2" charset="0"/>
                </a:rPr>
                <a:t>Drama</a:t>
              </a:r>
            </a:p>
          </p:txBody>
        </p:sp>
        <p:pic>
          <p:nvPicPr>
            <p:cNvPr id="44" name="Picture 8" descr="Books - Free education icons">
              <a:extLst>
                <a:ext uri="{FF2B5EF4-FFF2-40B4-BE49-F238E27FC236}">
                  <a16:creationId xmlns:a16="http://schemas.microsoft.com/office/drawing/2014/main" id="{1E3FA1D2-A9AB-464D-95F7-B735F0994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500965"/>
              <a:ext cx="569929" cy="569929"/>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247DC3CA-9B50-EE52-4327-0A61DA1DE975}"/>
                </a:ext>
              </a:extLst>
            </p:cNvPr>
            <p:cNvSpPr/>
            <p:nvPr/>
          </p:nvSpPr>
          <p:spPr>
            <a:xfrm>
              <a:off x="1657562" y="1690847"/>
              <a:ext cx="2262027" cy="1905107"/>
            </a:xfrm>
            <a:prstGeom prst="round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Rectangle: Rounded Corners 45">
              <a:extLst>
                <a:ext uri="{FF2B5EF4-FFF2-40B4-BE49-F238E27FC236}">
                  <a16:creationId xmlns:a16="http://schemas.microsoft.com/office/drawing/2014/main" id="{E28FAA17-47E8-A47E-A7A4-C1D2BCDDC7CA}"/>
                </a:ext>
              </a:extLst>
            </p:cNvPr>
            <p:cNvSpPr/>
            <p:nvPr/>
          </p:nvSpPr>
          <p:spPr>
            <a:xfrm>
              <a:off x="4063416" y="1690848"/>
              <a:ext cx="2262027" cy="1905106"/>
            </a:xfrm>
            <a:prstGeom prst="round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Rectangle 46">
              <a:extLst>
                <a:ext uri="{FF2B5EF4-FFF2-40B4-BE49-F238E27FC236}">
                  <a16:creationId xmlns:a16="http://schemas.microsoft.com/office/drawing/2014/main" id="{3F95B7B3-0697-EB34-1ED8-801C0AE9CAB7}"/>
                </a:ext>
              </a:extLst>
            </p:cNvPr>
            <p:cNvSpPr/>
            <p:nvPr/>
          </p:nvSpPr>
          <p:spPr>
            <a:xfrm>
              <a:off x="7191910" y="1663686"/>
              <a:ext cx="1068512" cy="19051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Rounded Corners 47">
              <a:extLst>
                <a:ext uri="{FF2B5EF4-FFF2-40B4-BE49-F238E27FC236}">
                  <a16:creationId xmlns:a16="http://schemas.microsoft.com/office/drawing/2014/main" id="{C00FFC9B-6F25-0E01-6C42-53F095E128EB}"/>
                </a:ext>
              </a:extLst>
            </p:cNvPr>
            <p:cNvSpPr/>
            <p:nvPr/>
          </p:nvSpPr>
          <p:spPr>
            <a:xfrm>
              <a:off x="6460727" y="1664513"/>
              <a:ext cx="1799695" cy="1905106"/>
            </a:xfrm>
            <a:prstGeom prst="round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ADEA98B2-06DE-A279-74FB-E0BD82F87F35}"/>
                </a:ext>
              </a:extLst>
            </p:cNvPr>
            <p:cNvSpPr/>
            <p:nvPr/>
          </p:nvSpPr>
          <p:spPr>
            <a:xfrm>
              <a:off x="1760305" y="3714563"/>
              <a:ext cx="2010311" cy="25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That One Teacher</a:t>
              </a:r>
            </a:p>
          </p:txBody>
        </p:sp>
        <p:sp>
          <p:nvSpPr>
            <p:cNvPr id="50" name="Rectangle 49">
              <a:extLst>
                <a:ext uri="{FF2B5EF4-FFF2-40B4-BE49-F238E27FC236}">
                  <a16:creationId xmlns:a16="http://schemas.microsoft.com/office/drawing/2014/main" id="{AA37F569-31AC-F637-8661-C6E7D9B84171}"/>
                </a:ext>
              </a:extLst>
            </p:cNvPr>
            <p:cNvSpPr/>
            <p:nvPr/>
          </p:nvSpPr>
          <p:spPr>
            <a:xfrm>
              <a:off x="4189273" y="3708177"/>
              <a:ext cx="2010311" cy="25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My Pathetic Life</a:t>
              </a:r>
            </a:p>
          </p:txBody>
        </p:sp>
        <p:sp>
          <p:nvSpPr>
            <p:cNvPr id="51" name="Rectangle 50">
              <a:extLst>
                <a:ext uri="{FF2B5EF4-FFF2-40B4-BE49-F238E27FC236}">
                  <a16:creationId xmlns:a16="http://schemas.microsoft.com/office/drawing/2014/main" id="{8897AE41-1B8F-92ED-059C-7FD81314342E}"/>
                </a:ext>
              </a:extLst>
            </p:cNvPr>
            <p:cNvSpPr/>
            <p:nvPr/>
          </p:nvSpPr>
          <p:spPr>
            <a:xfrm>
              <a:off x="6618241" y="3704289"/>
              <a:ext cx="1642181" cy="25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Drama Queen</a:t>
              </a:r>
            </a:p>
          </p:txBody>
        </p:sp>
      </p:grpSp>
      <p:pic>
        <p:nvPicPr>
          <p:cNvPr id="19" name="Graphic 18" descr="Cursor with solid fill">
            <a:extLst>
              <a:ext uri="{FF2B5EF4-FFF2-40B4-BE49-F238E27FC236}">
                <a16:creationId xmlns:a16="http://schemas.microsoft.com/office/drawing/2014/main" id="{9820A8E1-9510-02AA-BF04-0B7930FC9E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03454" y="1045436"/>
            <a:ext cx="648814" cy="648814"/>
          </a:xfrm>
          <a:prstGeom prst="rect">
            <a:avLst/>
          </a:prstGeom>
        </p:spPr>
      </p:pic>
      <p:grpSp>
        <p:nvGrpSpPr>
          <p:cNvPr id="58" name="Group 57">
            <a:extLst>
              <a:ext uri="{FF2B5EF4-FFF2-40B4-BE49-F238E27FC236}">
                <a16:creationId xmlns:a16="http://schemas.microsoft.com/office/drawing/2014/main" id="{588555A0-F109-686B-F430-A383E5C17BD6}"/>
              </a:ext>
            </a:extLst>
          </p:cNvPr>
          <p:cNvGrpSpPr/>
          <p:nvPr/>
        </p:nvGrpSpPr>
        <p:grpSpPr>
          <a:xfrm>
            <a:off x="955495" y="424801"/>
            <a:ext cx="7066517" cy="4195490"/>
            <a:chOff x="739738" y="297951"/>
            <a:chExt cx="7993295" cy="4469258"/>
          </a:xfrm>
        </p:grpSpPr>
        <p:sp>
          <p:nvSpPr>
            <p:cNvPr id="59" name="Rectangle 58">
              <a:extLst>
                <a:ext uri="{FF2B5EF4-FFF2-40B4-BE49-F238E27FC236}">
                  <a16:creationId xmlns:a16="http://schemas.microsoft.com/office/drawing/2014/main" id="{BEDB9B40-DB94-81FC-FC66-17B2862F792A}"/>
                </a:ext>
              </a:extLst>
            </p:cNvPr>
            <p:cNvSpPr/>
            <p:nvPr/>
          </p:nvSpPr>
          <p:spPr>
            <a:xfrm>
              <a:off x="739738" y="297951"/>
              <a:ext cx="7993295" cy="4469258"/>
            </a:xfrm>
            <a:prstGeom prst="rect">
              <a:avLst/>
            </a:prstGeom>
            <a:solidFill>
              <a:srgbClr val="FFC1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Rectangle: Rounded Corners 59">
              <a:extLst>
                <a:ext uri="{FF2B5EF4-FFF2-40B4-BE49-F238E27FC236}">
                  <a16:creationId xmlns:a16="http://schemas.microsoft.com/office/drawing/2014/main" id="{BAEEA7E5-EBC5-305B-3AC4-7B6AD2798165}"/>
                </a:ext>
              </a:extLst>
            </p:cNvPr>
            <p:cNvSpPr/>
            <p:nvPr/>
          </p:nvSpPr>
          <p:spPr>
            <a:xfrm>
              <a:off x="1413559" y="416560"/>
              <a:ext cx="6864837" cy="3951256"/>
            </a:xfrm>
            <a:prstGeom prst="roundRect">
              <a:avLst/>
            </a:prstGeom>
            <a:gradFill flip="none" rotWithShape="1">
              <a:gsLst>
                <a:gs pos="0">
                  <a:srgbClr val="7030A0"/>
                </a:gs>
                <a:gs pos="100000">
                  <a:srgbClr val="00206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AutoShape 2" descr="Gameloft acquires episode mobile storytelling games maker The Other Guys |  VentureBeat">
              <a:extLst>
                <a:ext uri="{FF2B5EF4-FFF2-40B4-BE49-F238E27FC236}">
                  <a16:creationId xmlns:a16="http://schemas.microsoft.com/office/drawing/2014/main" id="{44316D53-0CF8-DF75-F13E-B77D3FE68C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2" name="AutoShape 4" descr="Gameloft acquires episode mobile storytelling games maker The Other Guys |  VentureBeat">
              <a:extLst>
                <a:ext uri="{FF2B5EF4-FFF2-40B4-BE49-F238E27FC236}">
                  <a16:creationId xmlns:a16="http://schemas.microsoft.com/office/drawing/2014/main" id="{D5AAAEAA-3B90-06EF-6E24-62139E9F908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3" name="AutoShape 6">
              <a:extLst>
                <a:ext uri="{FF2B5EF4-FFF2-40B4-BE49-F238E27FC236}">
                  <a16:creationId xmlns:a16="http://schemas.microsoft.com/office/drawing/2014/main" id="{11978E76-74A4-50A3-B185-DA21AEC0461C}"/>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4" name="Rectangle: Rounded Corners 63">
              <a:extLst>
                <a:ext uri="{FF2B5EF4-FFF2-40B4-BE49-F238E27FC236}">
                  <a16:creationId xmlns:a16="http://schemas.microsoft.com/office/drawing/2014/main" id="{696A327D-BA84-3617-3372-C9BAAF793B5E}"/>
                </a:ext>
              </a:extLst>
            </p:cNvPr>
            <p:cNvSpPr/>
            <p:nvPr/>
          </p:nvSpPr>
          <p:spPr>
            <a:xfrm>
              <a:off x="1413559" y="376290"/>
              <a:ext cx="6864837" cy="3991525"/>
            </a:xfrm>
            <a:prstGeom prst="round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72" name="Group 71">
            <a:extLst>
              <a:ext uri="{FF2B5EF4-FFF2-40B4-BE49-F238E27FC236}">
                <a16:creationId xmlns:a16="http://schemas.microsoft.com/office/drawing/2014/main" id="{5E9535AA-3C67-8C0A-CDA6-B8CF6F89A9D9}"/>
              </a:ext>
            </a:extLst>
          </p:cNvPr>
          <p:cNvGrpSpPr/>
          <p:nvPr/>
        </p:nvGrpSpPr>
        <p:grpSpPr>
          <a:xfrm>
            <a:off x="955495" y="392470"/>
            <a:ext cx="7066517" cy="4252689"/>
            <a:chOff x="431515" y="297951"/>
            <a:chExt cx="8301518" cy="4469258"/>
          </a:xfrm>
        </p:grpSpPr>
        <p:sp>
          <p:nvSpPr>
            <p:cNvPr id="73" name="Rectangle 72">
              <a:extLst>
                <a:ext uri="{FF2B5EF4-FFF2-40B4-BE49-F238E27FC236}">
                  <a16:creationId xmlns:a16="http://schemas.microsoft.com/office/drawing/2014/main" id="{24963038-93EA-A712-189B-458C73F7DE46}"/>
                </a:ext>
              </a:extLst>
            </p:cNvPr>
            <p:cNvSpPr/>
            <p:nvPr/>
          </p:nvSpPr>
          <p:spPr>
            <a:xfrm>
              <a:off x="431515" y="297951"/>
              <a:ext cx="8301518" cy="4469258"/>
            </a:xfrm>
            <a:prstGeom prst="rect">
              <a:avLst/>
            </a:prstGeom>
            <a:solidFill>
              <a:srgbClr val="FFC1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4" name="Rectangle: Rounded Corners 73">
              <a:extLst>
                <a:ext uri="{FF2B5EF4-FFF2-40B4-BE49-F238E27FC236}">
                  <a16:creationId xmlns:a16="http://schemas.microsoft.com/office/drawing/2014/main" id="{98D1F330-1EA7-6A37-B634-5266AE9B1877}"/>
                </a:ext>
              </a:extLst>
            </p:cNvPr>
            <p:cNvSpPr/>
            <p:nvPr/>
          </p:nvSpPr>
          <p:spPr>
            <a:xfrm>
              <a:off x="955497" y="416560"/>
              <a:ext cx="7322899" cy="4074546"/>
            </a:xfrm>
            <a:prstGeom prst="roundRect">
              <a:avLst/>
            </a:prstGeom>
            <a:blipFill dpi="0" rotWithShape="1">
              <a:blip r:embed="rId1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AutoShape 2" descr="Gameloft acquires episode mobile storytelling games maker The Other Guys |  VentureBeat">
              <a:extLst>
                <a:ext uri="{FF2B5EF4-FFF2-40B4-BE49-F238E27FC236}">
                  <a16:creationId xmlns:a16="http://schemas.microsoft.com/office/drawing/2014/main" id="{B8C1E0B3-B559-3CB8-AFC3-6E59B428C31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76" name="AutoShape 4" descr="Gameloft acquires episode mobile storytelling games maker The Other Guys |  VentureBeat">
              <a:extLst>
                <a:ext uri="{FF2B5EF4-FFF2-40B4-BE49-F238E27FC236}">
                  <a16:creationId xmlns:a16="http://schemas.microsoft.com/office/drawing/2014/main" id="{C22F1160-23B4-50E9-1CBF-8957FD49DCA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77" name="Isosceles Triangle 76">
              <a:extLst>
                <a:ext uri="{FF2B5EF4-FFF2-40B4-BE49-F238E27FC236}">
                  <a16:creationId xmlns:a16="http://schemas.microsoft.com/office/drawing/2014/main" id="{C44005E1-6822-8725-AFA2-7B67A6AB6EF5}"/>
                </a:ext>
              </a:extLst>
            </p:cNvPr>
            <p:cNvSpPr/>
            <p:nvPr/>
          </p:nvSpPr>
          <p:spPr>
            <a:xfrm rot="13421297">
              <a:off x="5069269" y="1771805"/>
              <a:ext cx="390418" cy="3904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8" name="Flowchart: Alternate Process 77">
              <a:extLst>
                <a:ext uri="{FF2B5EF4-FFF2-40B4-BE49-F238E27FC236}">
                  <a16:creationId xmlns:a16="http://schemas.microsoft.com/office/drawing/2014/main" id="{1E3AC418-F5E1-3B89-5436-CBB7FA13E437}"/>
                </a:ext>
              </a:extLst>
            </p:cNvPr>
            <p:cNvSpPr/>
            <p:nvPr/>
          </p:nvSpPr>
          <p:spPr>
            <a:xfrm>
              <a:off x="5272114" y="652393"/>
              <a:ext cx="2782825" cy="1314621"/>
            </a:xfrm>
            <a:prstGeom prst="flowChartAlternateProcess">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a:t>Christmas is coming in 4 days! I don’t have most ingredients for the dishes, when they are coming and most stalls are closed or hectic or out of stoke…</a:t>
              </a:r>
            </a:p>
          </p:txBody>
        </p:sp>
        <p:sp>
          <p:nvSpPr>
            <p:cNvPr id="79" name="AutoShape 4" descr="Gameloft acquires episode mobile storytelling games maker The Other Guys |  VentureBeat">
              <a:extLst>
                <a:ext uri="{FF2B5EF4-FFF2-40B4-BE49-F238E27FC236}">
                  <a16:creationId xmlns:a16="http://schemas.microsoft.com/office/drawing/2014/main" id="{651FE84E-CA19-1CD8-72FF-0069CF928B89}"/>
                </a:ext>
              </a:extLst>
            </p:cNvPr>
            <p:cNvSpPr>
              <a:spLocks noChangeAspect="1" noChangeArrowheads="1"/>
            </p:cNvSpPr>
            <p:nvPr/>
          </p:nvSpPr>
          <p:spPr bwMode="auto">
            <a:xfrm>
              <a:off x="4538277" y="2602572"/>
              <a:ext cx="338523"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0" name="AutoShape 6">
              <a:extLst>
                <a:ext uri="{FF2B5EF4-FFF2-40B4-BE49-F238E27FC236}">
                  <a16:creationId xmlns:a16="http://schemas.microsoft.com/office/drawing/2014/main" id="{C41B5A8E-3934-0C14-B8B3-CDC51203D499}"/>
                </a:ext>
              </a:extLst>
            </p:cNvPr>
            <p:cNvSpPr>
              <a:spLocks noChangeAspect="1" noChangeArrowheads="1"/>
            </p:cNvSpPr>
            <p:nvPr/>
          </p:nvSpPr>
          <p:spPr bwMode="auto">
            <a:xfrm>
              <a:off x="4690677" y="2754972"/>
              <a:ext cx="338523"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1" name="Flowchart: Alternate Process 80">
              <a:extLst>
                <a:ext uri="{FF2B5EF4-FFF2-40B4-BE49-F238E27FC236}">
                  <a16:creationId xmlns:a16="http://schemas.microsoft.com/office/drawing/2014/main" id="{D47439B1-8575-CC94-47EF-CB3A8A5266B6}"/>
                </a:ext>
              </a:extLst>
            </p:cNvPr>
            <p:cNvSpPr/>
            <p:nvPr/>
          </p:nvSpPr>
          <p:spPr>
            <a:xfrm>
              <a:off x="2910343" y="2826480"/>
              <a:ext cx="3788408" cy="1531062"/>
            </a:xfrm>
            <a:prstGeom prst="flowChartAlternateProcess">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2" name="Flowchart: Alternate Process 81">
              <a:extLst>
                <a:ext uri="{FF2B5EF4-FFF2-40B4-BE49-F238E27FC236}">
                  <a16:creationId xmlns:a16="http://schemas.microsoft.com/office/drawing/2014/main" id="{65C53132-1A17-F4D2-1516-3256CDFBCA89}"/>
                </a:ext>
              </a:extLst>
            </p:cNvPr>
            <p:cNvSpPr/>
            <p:nvPr/>
          </p:nvSpPr>
          <p:spPr>
            <a:xfrm>
              <a:off x="2910343" y="2805932"/>
              <a:ext cx="3788408" cy="401377"/>
            </a:xfrm>
            <a:prstGeom prst="flowChartAlternateProcess">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tx1"/>
                  </a:solidFill>
                </a:rPr>
                <a:t>Choose a food:</a:t>
              </a:r>
            </a:p>
          </p:txBody>
        </p:sp>
        <p:sp>
          <p:nvSpPr>
            <p:cNvPr id="83" name="Rectangle 82">
              <a:extLst>
                <a:ext uri="{FF2B5EF4-FFF2-40B4-BE49-F238E27FC236}">
                  <a16:creationId xmlns:a16="http://schemas.microsoft.com/office/drawing/2014/main" id="{EADF21EB-E195-2559-27DA-822BD06F270D}"/>
                </a:ext>
              </a:extLst>
            </p:cNvPr>
            <p:cNvSpPr/>
            <p:nvPr/>
          </p:nvSpPr>
          <p:spPr>
            <a:xfrm>
              <a:off x="2910342" y="3171621"/>
              <a:ext cx="3788407" cy="438874"/>
            </a:xfrm>
            <a:prstGeom prst="rect">
              <a:avLst/>
            </a:prstGeom>
            <a:solidFill>
              <a:srgbClr val="E600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Order ingredients</a:t>
              </a:r>
            </a:p>
          </p:txBody>
        </p:sp>
        <p:sp>
          <p:nvSpPr>
            <p:cNvPr id="84" name="Rectangle 83">
              <a:extLst>
                <a:ext uri="{FF2B5EF4-FFF2-40B4-BE49-F238E27FC236}">
                  <a16:creationId xmlns:a16="http://schemas.microsoft.com/office/drawing/2014/main" id="{D9DD0A58-E70E-8B03-1B8D-CCEC7ED3E80F}"/>
                </a:ext>
              </a:extLst>
            </p:cNvPr>
            <p:cNvSpPr/>
            <p:nvPr/>
          </p:nvSpPr>
          <p:spPr>
            <a:xfrm>
              <a:off x="2901354" y="3610495"/>
              <a:ext cx="3788407" cy="43887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Cook with whatever I have</a:t>
              </a:r>
            </a:p>
          </p:txBody>
        </p:sp>
        <p:sp>
          <p:nvSpPr>
            <p:cNvPr id="85" name="Rectangle 84">
              <a:extLst>
                <a:ext uri="{FF2B5EF4-FFF2-40B4-BE49-F238E27FC236}">
                  <a16:creationId xmlns:a16="http://schemas.microsoft.com/office/drawing/2014/main" id="{56EB3181-0243-AB67-04C7-CD78F123905D}"/>
                </a:ext>
              </a:extLst>
            </p:cNvPr>
            <p:cNvSpPr/>
            <p:nvPr/>
          </p:nvSpPr>
          <p:spPr>
            <a:xfrm>
              <a:off x="2891080" y="4010724"/>
              <a:ext cx="3788407" cy="40846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Go out and eat</a:t>
              </a:r>
            </a:p>
          </p:txBody>
        </p:sp>
        <p:sp>
          <p:nvSpPr>
            <p:cNvPr id="86" name="Rectangle 85">
              <a:extLst>
                <a:ext uri="{FF2B5EF4-FFF2-40B4-BE49-F238E27FC236}">
                  <a16:creationId xmlns:a16="http://schemas.microsoft.com/office/drawing/2014/main" id="{ECACDF36-F53B-6A00-458E-E8B051DAB345}"/>
                </a:ext>
              </a:extLst>
            </p:cNvPr>
            <p:cNvSpPr/>
            <p:nvPr/>
          </p:nvSpPr>
          <p:spPr>
            <a:xfrm>
              <a:off x="7551505" y="4172834"/>
              <a:ext cx="308225" cy="246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tx1"/>
                  </a:solidFill>
                </a:rPr>
                <a:t>X</a:t>
              </a:r>
            </a:p>
          </p:txBody>
        </p:sp>
      </p:grpSp>
      <p:pic>
        <p:nvPicPr>
          <p:cNvPr id="55" name="Graphic 54" descr="Cursor with solid fill">
            <a:extLst>
              <a:ext uri="{FF2B5EF4-FFF2-40B4-BE49-F238E27FC236}">
                <a16:creationId xmlns:a16="http://schemas.microsoft.com/office/drawing/2014/main" id="{FCEB561F-AD13-52B3-B7AC-61DE602702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2268" y="521689"/>
            <a:ext cx="648814" cy="648814"/>
          </a:xfrm>
          <a:prstGeom prst="rect">
            <a:avLst/>
          </a:prstGeom>
        </p:spPr>
      </p:pic>
      <p:grpSp>
        <p:nvGrpSpPr>
          <p:cNvPr id="87" name="Group 86">
            <a:extLst>
              <a:ext uri="{FF2B5EF4-FFF2-40B4-BE49-F238E27FC236}">
                <a16:creationId xmlns:a16="http://schemas.microsoft.com/office/drawing/2014/main" id="{4E32F449-0BCA-5A3F-7B77-0DBBA2411FC9}"/>
              </a:ext>
            </a:extLst>
          </p:cNvPr>
          <p:cNvGrpSpPr/>
          <p:nvPr/>
        </p:nvGrpSpPr>
        <p:grpSpPr>
          <a:xfrm>
            <a:off x="955495" y="392470"/>
            <a:ext cx="7066517" cy="4252689"/>
            <a:chOff x="431515" y="297951"/>
            <a:chExt cx="8301518" cy="4469258"/>
          </a:xfrm>
        </p:grpSpPr>
        <p:sp>
          <p:nvSpPr>
            <p:cNvPr id="88" name="Rectangle 87">
              <a:extLst>
                <a:ext uri="{FF2B5EF4-FFF2-40B4-BE49-F238E27FC236}">
                  <a16:creationId xmlns:a16="http://schemas.microsoft.com/office/drawing/2014/main" id="{3E7FDEB5-8729-A0FE-F3E5-0D898F03C4D6}"/>
                </a:ext>
              </a:extLst>
            </p:cNvPr>
            <p:cNvSpPr/>
            <p:nvPr/>
          </p:nvSpPr>
          <p:spPr>
            <a:xfrm>
              <a:off x="431515" y="297951"/>
              <a:ext cx="8301518" cy="4469258"/>
            </a:xfrm>
            <a:prstGeom prst="rect">
              <a:avLst/>
            </a:prstGeom>
            <a:solidFill>
              <a:srgbClr val="FFC1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9" name="Rectangle: Rounded Corners 88">
              <a:extLst>
                <a:ext uri="{FF2B5EF4-FFF2-40B4-BE49-F238E27FC236}">
                  <a16:creationId xmlns:a16="http://schemas.microsoft.com/office/drawing/2014/main" id="{9D23664D-C4EC-4F5B-6F31-A88644A2C8B7}"/>
                </a:ext>
              </a:extLst>
            </p:cNvPr>
            <p:cNvSpPr/>
            <p:nvPr/>
          </p:nvSpPr>
          <p:spPr>
            <a:xfrm>
              <a:off x="955497" y="416560"/>
              <a:ext cx="7322899" cy="407454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0" name="AutoShape 2" descr="Gameloft acquires episode mobile storytelling games maker The Other Guys |  VentureBeat">
              <a:extLst>
                <a:ext uri="{FF2B5EF4-FFF2-40B4-BE49-F238E27FC236}">
                  <a16:creationId xmlns:a16="http://schemas.microsoft.com/office/drawing/2014/main" id="{6953836A-BA35-FBF7-6F6A-6F4C341A252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91" name="AutoShape 4" descr="Gameloft acquires episode mobile storytelling games maker The Other Guys |  VentureBeat">
              <a:extLst>
                <a:ext uri="{FF2B5EF4-FFF2-40B4-BE49-F238E27FC236}">
                  <a16:creationId xmlns:a16="http://schemas.microsoft.com/office/drawing/2014/main" id="{9112195E-6409-23F6-1D54-B9CD0BD3CCB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92" name="Picture 91">
              <a:extLst>
                <a:ext uri="{FF2B5EF4-FFF2-40B4-BE49-F238E27FC236}">
                  <a16:creationId xmlns:a16="http://schemas.microsoft.com/office/drawing/2014/main" id="{ECE57BE9-7EB4-3121-D756-DFBCD10979FE}"/>
                </a:ext>
              </a:extLst>
            </p:cNvPr>
            <p:cNvPicPr>
              <a:picLocks noChangeAspect="1"/>
            </p:cNvPicPr>
            <p:nvPr/>
          </p:nvPicPr>
          <p:blipFill>
            <a:blip r:embed="rId13"/>
            <a:stretch>
              <a:fillRect/>
            </a:stretch>
          </p:blipFill>
          <p:spPr>
            <a:xfrm>
              <a:off x="1109885" y="1075905"/>
              <a:ext cx="2072870" cy="2552903"/>
            </a:xfrm>
            <a:prstGeom prst="rect">
              <a:avLst/>
            </a:prstGeom>
          </p:spPr>
        </p:pic>
        <p:pic>
          <p:nvPicPr>
            <p:cNvPr id="93" name="Picture 92">
              <a:extLst>
                <a:ext uri="{FF2B5EF4-FFF2-40B4-BE49-F238E27FC236}">
                  <a16:creationId xmlns:a16="http://schemas.microsoft.com/office/drawing/2014/main" id="{F0FFF2E1-4023-6C1E-5C02-BF3E9DFE8E81}"/>
                </a:ext>
              </a:extLst>
            </p:cNvPr>
            <p:cNvPicPr>
              <a:picLocks noChangeAspect="1"/>
            </p:cNvPicPr>
            <p:nvPr/>
          </p:nvPicPr>
          <p:blipFill>
            <a:blip r:embed="rId14"/>
            <a:stretch>
              <a:fillRect/>
            </a:stretch>
          </p:blipFill>
          <p:spPr>
            <a:xfrm>
              <a:off x="3354825" y="1075905"/>
              <a:ext cx="2072870" cy="2552903"/>
            </a:xfrm>
            <a:prstGeom prst="rect">
              <a:avLst/>
            </a:prstGeom>
          </p:spPr>
        </p:pic>
        <p:pic>
          <p:nvPicPr>
            <p:cNvPr id="94" name="Picture 93">
              <a:extLst>
                <a:ext uri="{FF2B5EF4-FFF2-40B4-BE49-F238E27FC236}">
                  <a16:creationId xmlns:a16="http://schemas.microsoft.com/office/drawing/2014/main" id="{A2A952AF-885E-9646-52AC-569CBB36D952}"/>
                </a:ext>
              </a:extLst>
            </p:cNvPr>
            <p:cNvPicPr>
              <a:picLocks noChangeAspect="1"/>
            </p:cNvPicPr>
            <p:nvPr/>
          </p:nvPicPr>
          <p:blipFill>
            <a:blip r:embed="rId15"/>
            <a:stretch>
              <a:fillRect/>
            </a:stretch>
          </p:blipFill>
          <p:spPr>
            <a:xfrm>
              <a:off x="5673790" y="1057952"/>
              <a:ext cx="2397191" cy="2661293"/>
            </a:xfrm>
            <a:prstGeom prst="rect">
              <a:avLst/>
            </a:prstGeom>
          </p:spPr>
        </p:pic>
        <p:sp>
          <p:nvSpPr>
            <p:cNvPr id="95" name="Rectangle 94">
              <a:extLst>
                <a:ext uri="{FF2B5EF4-FFF2-40B4-BE49-F238E27FC236}">
                  <a16:creationId xmlns:a16="http://schemas.microsoft.com/office/drawing/2014/main" id="{FC6C3E6C-AADC-F2F5-64C3-319AD716F992}"/>
                </a:ext>
              </a:extLst>
            </p:cNvPr>
            <p:cNvSpPr/>
            <p:nvPr/>
          </p:nvSpPr>
          <p:spPr>
            <a:xfrm>
              <a:off x="1397285" y="3719244"/>
              <a:ext cx="1541124" cy="49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u="sng"/>
                <a:t>View</a:t>
              </a:r>
            </a:p>
            <a:p>
              <a:pPr algn="ctr"/>
              <a:r>
                <a:rPr lang="en-SG"/>
                <a:t>For cake</a:t>
              </a:r>
            </a:p>
          </p:txBody>
        </p:sp>
        <p:sp>
          <p:nvSpPr>
            <p:cNvPr id="96" name="Rectangle 95">
              <a:extLst>
                <a:ext uri="{FF2B5EF4-FFF2-40B4-BE49-F238E27FC236}">
                  <a16:creationId xmlns:a16="http://schemas.microsoft.com/office/drawing/2014/main" id="{FA029FEF-4612-C466-F629-BE009204EAD0}"/>
                </a:ext>
              </a:extLst>
            </p:cNvPr>
            <p:cNvSpPr/>
            <p:nvPr/>
          </p:nvSpPr>
          <p:spPr>
            <a:xfrm>
              <a:off x="3563419" y="3732787"/>
              <a:ext cx="1541124" cy="479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u="sng"/>
                <a:t>View</a:t>
              </a:r>
            </a:p>
            <a:p>
              <a:pPr algn="ctr"/>
              <a:r>
                <a:rPr lang="en-SG" u="sng"/>
                <a:t>For Pasta</a:t>
              </a:r>
            </a:p>
          </p:txBody>
        </p:sp>
        <p:sp>
          <p:nvSpPr>
            <p:cNvPr id="97" name="Rectangle 96">
              <a:extLst>
                <a:ext uri="{FF2B5EF4-FFF2-40B4-BE49-F238E27FC236}">
                  <a16:creationId xmlns:a16="http://schemas.microsoft.com/office/drawing/2014/main" id="{C62009AD-CDF4-59B3-ABE4-DAB0CBFE6292}"/>
                </a:ext>
              </a:extLst>
            </p:cNvPr>
            <p:cNvSpPr/>
            <p:nvPr/>
          </p:nvSpPr>
          <p:spPr>
            <a:xfrm>
              <a:off x="5986614" y="3765935"/>
              <a:ext cx="1541124" cy="348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u="sng"/>
                <a:t>View</a:t>
              </a:r>
            </a:p>
          </p:txBody>
        </p:sp>
        <p:sp>
          <p:nvSpPr>
            <p:cNvPr id="98" name="Rectangle 97">
              <a:extLst>
                <a:ext uri="{FF2B5EF4-FFF2-40B4-BE49-F238E27FC236}">
                  <a16:creationId xmlns:a16="http://schemas.microsoft.com/office/drawing/2014/main" id="{B8CD05B6-8991-2EE7-2D9A-3E03BD9D3A21}"/>
                </a:ext>
              </a:extLst>
            </p:cNvPr>
            <p:cNvSpPr/>
            <p:nvPr/>
          </p:nvSpPr>
          <p:spPr>
            <a:xfrm>
              <a:off x="1397285" y="735498"/>
              <a:ext cx="308225" cy="246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a:solidFill>
                    <a:schemeClr val="tx1"/>
                  </a:solidFill>
                </a:rPr>
                <a:t>X</a:t>
              </a:r>
            </a:p>
          </p:txBody>
        </p:sp>
      </p:grpSp>
      <p:pic>
        <p:nvPicPr>
          <p:cNvPr id="53" name="Graphic 52" descr="Cursor with solid fill">
            <a:extLst>
              <a:ext uri="{FF2B5EF4-FFF2-40B4-BE49-F238E27FC236}">
                <a16:creationId xmlns:a16="http://schemas.microsoft.com/office/drawing/2014/main" id="{F9798D8F-5D3C-9E81-B7BE-E196BB9399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7529" y="562015"/>
            <a:ext cx="648814" cy="648814"/>
          </a:xfrm>
          <a:prstGeom prst="rect">
            <a:avLst/>
          </a:prstGeom>
        </p:spPr>
      </p:pic>
      <p:grpSp>
        <p:nvGrpSpPr>
          <p:cNvPr id="99" name="Group 98">
            <a:extLst>
              <a:ext uri="{FF2B5EF4-FFF2-40B4-BE49-F238E27FC236}">
                <a16:creationId xmlns:a16="http://schemas.microsoft.com/office/drawing/2014/main" id="{2BC70AFE-BA8D-FDE6-610B-72ED4A9D6954}"/>
              </a:ext>
            </a:extLst>
          </p:cNvPr>
          <p:cNvGrpSpPr/>
          <p:nvPr/>
        </p:nvGrpSpPr>
        <p:grpSpPr>
          <a:xfrm>
            <a:off x="955495" y="405872"/>
            <a:ext cx="7066517" cy="4239287"/>
            <a:chOff x="431515" y="297951"/>
            <a:chExt cx="8301518" cy="4469258"/>
          </a:xfrm>
        </p:grpSpPr>
        <p:sp>
          <p:nvSpPr>
            <p:cNvPr id="100" name="Rectangle 99">
              <a:extLst>
                <a:ext uri="{FF2B5EF4-FFF2-40B4-BE49-F238E27FC236}">
                  <a16:creationId xmlns:a16="http://schemas.microsoft.com/office/drawing/2014/main" id="{C59E6435-F49B-8082-3AAA-4C00856073A3}"/>
                </a:ext>
              </a:extLst>
            </p:cNvPr>
            <p:cNvSpPr/>
            <p:nvPr/>
          </p:nvSpPr>
          <p:spPr>
            <a:xfrm>
              <a:off x="431515" y="297951"/>
              <a:ext cx="8301518" cy="4469258"/>
            </a:xfrm>
            <a:prstGeom prst="rect">
              <a:avLst/>
            </a:prstGeom>
            <a:solidFill>
              <a:srgbClr val="FFC1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1" name="Rectangle: Rounded Corners 100">
              <a:extLst>
                <a:ext uri="{FF2B5EF4-FFF2-40B4-BE49-F238E27FC236}">
                  <a16:creationId xmlns:a16="http://schemas.microsoft.com/office/drawing/2014/main" id="{A64FE1D5-F8F7-366D-462C-E217E4342E6E}"/>
                </a:ext>
              </a:extLst>
            </p:cNvPr>
            <p:cNvSpPr/>
            <p:nvPr/>
          </p:nvSpPr>
          <p:spPr>
            <a:xfrm>
              <a:off x="955497" y="416560"/>
              <a:ext cx="7322899" cy="4074546"/>
            </a:xfrm>
            <a:prstGeom prst="roundRect">
              <a:avLst/>
            </a:prstGeom>
            <a:blipFill dpi="0" rotWithShape="1">
              <a:blip r:embed="rId1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AutoShape 2" descr="Gameloft acquires episode mobile storytelling games maker The Other Guys |  VentureBeat">
              <a:extLst>
                <a:ext uri="{FF2B5EF4-FFF2-40B4-BE49-F238E27FC236}">
                  <a16:creationId xmlns:a16="http://schemas.microsoft.com/office/drawing/2014/main" id="{5702C6D2-A39B-7A2A-58AF-7F110DD2DAC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03" name="AutoShape 4" descr="Gameloft acquires episode mobile storytelling games maker The Other Guys |  VentureBeat">
              <a:extLst>
                <a:ext uri="{FF2B5EF4-FFF2-40B4-BE49-F238E27FC236}">
                  <a16:creationId xmlns:a16="http://schemas.microsoft.com/office/drawing/2014/main" id="{4E2A1736-F9CB-5BB1-31A3-59C1A155CF3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04" name="Flowchart: Alternate Process 103">
              <a:extLst>
                <a:ext uri="{FF2B5EF4-FFF2-40B4-BE49-F238E27FC236}">
                  <a16:creationId xmlns:a16="http://schemas.microsoft.com/office/drawing/2014/main" id="{3A487122-B2A4-D31E-C76C-975F7BB7AB32}"/>
                </a:ext>
              </a:extLst>
            </p:cNvPr>
            <p:cNvSpPr/>
            <p:nvPr/>
          </p:nvSpPr>
          <p:spPr>
            <a:xfrm>
              <a:off x="6587244" y="3913866"/>
              <a:ext cx="1289507" cy="241561"/>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Add to cart</a:t>
              </a:r>
            </a:p>
          </p:txBody>
        </p:sp>
        <p:sp>
          <p:nvSpPr>
            <p:cNvPr id="105" name="Flowchart: Alternate Process 104">
              <a:extLst>
                <a:ext uri="{FF2B5EF4-FFF2-40B4-BE49-F238E27FC236}">
                  <a16:creationId xmlns:a16="http://schemas.microsoft.com/office/drawing/2014/main" id="{FC16E2D2-70B8-3C8F-2BD6-441706328008}"/>
                </a:ext>
              </a:extLst>
            </p:cNvPr>
            <p:cNvSpPr/>
            <p:nvPr/>
          </p:nvSpPr>
          <p:spPr>
            <a:xfrm>
              <a:off x="6571454" y="4192212"/>
              <a:ext cx="1289507" cy="241561"/>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solidFill>
                    <a:schemeClr val="tx1"/>
                  </a:solidFill>
                </a:rPr>
                <a:t>Back</a:t>
              </a:r>
            </a:p>
          </p:txBody>
        </p:sp>
      </p:grpSp>
      <p:pic>
        <p:nvPicPr>
          <p:cNvPr id="21" name="Graphic 20" descr="Cursor with solid fill">
            <a:extLst>
              <a:ext uri="{FF2B5EF4-FFF2-40B4-BE49-F238E27FC236}">
                <a16:creationId xmlns:a16="http://schemas.microsoft.com/office/drawing/2014/main" id="{E3D25BDB-315C-D772-1163-2B04C997FA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46806" y="501017"/>
            <a:ext cx="648814" cy="648814"/>
          </a:xfrm>
          <a:prstGeom prst="rect">
            <a:avLst/>
          </a:prstGeom>
        </p:spPr>
      </p:pic>
    </p:spTree>
    <p:extLst>
      <p:ext uri="{BB962C8B-B14F-4D97-AF65-F5344CB8AC3E}">
        <p14:creationId xmlns:p14="http://schemas.microsoft.com/office/powerpoint/2010/main" val="174552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5.55556E-7 -2.46914E-7 L -0.19757 0.52778 " pathEditMode="relative" rAng="0" ptsTypes="AA">
                                      <p:cBhvr>
                                        <p:cTn id="9" dur="2000" fill="hold"/>
                                        <p:tgtEl>
                                          <p:spTgt spid="16"/>
                                        </p:tgtEl>
                                        <p:attrNameLst>
                                          <p:attrName>ppt_x</p:attrName>
                                          <p:attrName>ppt_y</p:attrName>
                                        </p:attrNameLst>
                                      </p:cBhvr>
                                      <p:rCtr x="-9878" y="26389"/>
                                    </p:animMotion>
                                  </p:childTnLst>
                                </p:cTn>
                              </p:par>
                            </p:childTnLst>
                          </p:cTn>
                        </p:par>
                        <p:par>
                          <p:cTn id="10" fill="hold">
                            <p:stCondLst>
                              <p:cond delay="2000"/>
                            </p:stCondLst>
                            <p:childTnLst>
                              <p:par>
                                <p:cTn id="11" presetID="10" presetClass="entr" presetSubtype="0" fill="hold" nodeType="afterEffect">
                                  <p:stCondLst>
                                    <p:cond delay="5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3000"/>
                            </p:stCondLst>
                            <p:childTnLst>
                              <p:par>
                                <p:cTn id="15" presetID="1"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3000"/>
                            </p:stCondLst>
                            <p:childTnLst>
                              <p:par>
                                <p:cTn id="18" presetID="42" presetClass="path" presetSubtype="0" accel="50000" decel="50000" fill="hold" nodeType="afterEffect">
                                  <p:stCondLst>
                                    <p:cond delay="0"/>
                                  </p:stCondLst>
                                  <p:childTnLst>
                                    <p:animMotion origin="layout" path="M -2.77778E-6 4.44444E-6 L -0.49583 0.24969 " pathEditMode="relative" rAng="0" ptsTypes="AA">
                                      <p:cBhvr>
                                        <p:cTn id="19" dur="2000" fill="hold"/>
                                        <p:tgtEl>
                                          <p:spTgt spid="17"/>
                                        </p:tgtEl>
                                        <p:attrNameLst>
                                          <p:attrName>ppt_x</p:attrName>
                                          <p:attrName>ppt_y</p:attrName>
                                        </p:attrNameLst>
                                      </p:cBhvr>
                                      <p:rCtr x="-24792" y="12469"/>
                                    </p:animMotion>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5500"/>
                            </p:stCondLst>
                            <p:childTnLst>
                              <p:par>
                                <p:cTn id="25" presetID="1" presetClass="entr" presetSubtype="0" fill="hold" nodeType="afterEffect">
                                  <p:stCondLst>
                                    <p:cond delay="500"/>
                                  </p:stCondLst>
                                  <p:childTnLst>
                                    <p:set>
                                      <p:cBhvr>
                                        <p:cTn id="26" dur="1" fill="hold">
                                          <p:stCondLst>
                                            <p:cond delay="0"/>
                                          </p:stCondLst>
                                        </p:cTn>
                                        <p:tgtEl>
                                          <p:spTgt spid="19"/>
                                        </p:tgtEl>
                                        <p:attrNameLst>
                                          <p:attrName>style.visibility</p:attrName>
                                        </p:attrNameLst>
                                      </p:cBhvr>
                                      <p:to>
                                        <p:strVal val="visible"/>
                                      </p:to>
                                    </p:set>
                                  </p:childTnLst>
                                </p:cTn>
                              </p:par>
                            </p:childTnLst>
                          </p:cTn>
                        </p:par>
                        <p:par>
                          <p:cTn id="27" fill="hold">
                            <p:stCondLst>
                              <p:cond delay="6000"/>
                            </p:stCondLst>
                            <p:childTnLst>
                              <p:par>
                                <p:cTn id="28" presetID="42" presetClass="path" presetSubtype="0" accel="50000" decel="50000" fill="hold" nodeType="afterEffect">
                                  <p:stCondLst>
                                    <p:cond delay="0"/>
                                  </p:stCondLst>
                                  <p:childTnLst>
                                    <p:animMotion origin="layout" path="M -0.07638 -0.03951 L -0.02569 0.35216 " pathEditMode="relative" rAng="0" ptsTypes="AA">
                                      <p:cBhvr>
                                        <p:cTn id="29" dur="2000" fill="hold"/>
                                        <p:tgtEl>
                                          <p:spTgt spid="19"/>
                                        </p:tgtEl>
                                        <p:attrNameLst>
                                          <p:attrName>ppt_x</p:attrName>
                                          <p:attrName>ppt_y</p:attrName>
                                        </p:attrNameLst>
                                      </p:cBhvr>
                                      <p:rCtr x="2535" y="19568"/>
                                    </p:animMotion>
                                  </p:childTnLst>
                                </p:cTn>
                              </p:par>
                            </p:childTnLst>
                          </p:cTn>
                        </p:par>
                        <p:par>
                          <p:cTn id="30" fill="hold">
                            <p:stCondLst>
                              <p:cond delay="8000"/>
                            </p:stCondLst>
                            <p:childTnLst>
                              <p:par>
                                <p:cTn id="31" presetID="10" presetClass="entr" presetSubtype="0" fill="hold" nodeType="afterEffect">
                                  <p:stCondLst>
                                    <p:cond delay="50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par>
                          <p:cTn id="34" fill="hold">
                            <p:stCondLst>
                              <p:cond delay="9000"/>
                            </p:stCondLst>
                            <p:childTnLst>
                              <p:par>
                                <p:cTn id="35" presetID="10" presetClass="entr" presetSubtype="0" fill="hold" nodeType="afterEffect">
                                  <p:stCondLst>
                                    <p:cond delay="100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childTnLst>
                                </p:cTn>
                              </p:par>
                            </p:childTnLst>
                          </p:cTn>
                        </p:par>
                        <p:par>
                          <p:cTn id="38" fill="hold">
                            <p:stCondLst>
                              <p:cond delay="10500"/>
                            </p:stCondLst>
                            <p:childTnLst>
                              <p:par>
                                <p:cTn id="39" presetID="1" presetClass="entr" presetSubtype="0" fill="hold" nodeType="afterEffect">
                                  <p:stCondLst>
                                    <p:cond delay="500"/>
                                  </p:stCondLst>
                                  <p:childTnLst>
                                    <p:set>
                                      <p:cBhvr>
                                        <p:cTn id="40" dur="1" fill="hold">
                                          <p:stCondLst>
                                            <p:cond delay="0"/>
                                          </p:stCondLst>
                                        </p:cTn>
                                        <p:tgtEl>
                                          <p:spTgt spid="55"/>
                                        </p:tgtEl>
                                        <p:attrNameLst>
                                          <p:attrName>style.visibility</p:attrName>
                                        </p:attrNameLst>
                                      </p:cBhvr>
                                      <p:to>
                                        <p:strVal val="visible"/>
                                      </p:to>
                                    </p:set>
                                  </p:childTnLst>
                                </p:cTn>
                              </p:par>
                            </p:childTnLst>
                          </p:cTn>
                        </p:par>
                        <p:par>
                          <p:cTn id="41" fill="hold">
                            <p:stCondLst>
                              <p:cond delay="11000"/>
                            </p:stCondLst>
                            <p:childTnLst>
                              <p:par>
                                <p:cTn id="42" presetID="42" presetClass="path" presetSubtype="0" accel="50000" decel="50000" fill="hold" nodeType="afterEffect">
                                  <p:stCondLst>
                                    <p:cond delay="0"/>
                                  </p:stCondLst>
                                  <p:childTnLst>
                                    <p:animMotion origin="layout" path="M 2.77778E-6 3.82716E-6 L -0.31042 0.50247 " pathEditMode="relative" rAng="0" ptsTypes="AA">
                                      <p:cBhvr>
                                        <p:cTn id="43" dur="2000" fill="hold"/>
                                        <p:tgtEl>
                                          <p:spTgt spid="55"/>
                                        </p:tgtEl>
                                        <p:attrNameLst>
                                          <p:attrName>ppt_x</p:attrName>
                                          <p:attrName>ppt_y</p:attrName>
                                        </p:attrNameLst>
                                      </p:cBhvr>
                                      <p:rCtr x="-15521" y="25123"/>
                                    </p:animMotion>
                                  </p:childTnLst>
                                </p:cTn>
                              </p:par>
                            </p:childTnLst>
                          </p:cTn>
                        </p:par>
                        <p:par>
                          <p:cTn id="44" fill="hold">
                            <p:stCondLst>
                              <p:cond delay="13000"/>
                            </p:stCondLst>
                            <p:childTnLst>
                              <p:par>
                                <p:cTn id="45" presetID="10" presetClass="entr" presetSubtype="0" fill="hold" nodeType="afterEffect">
                                  <p:stCondLst>
                                    <p:cond delay="50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childTnLst>
                          </p:cTn>
                        </p:par>
                        <p:par>
                          <p:cTn id="48" fill="hold">
                            <p:stCondLst>
                              <p:cond delay="14000"/>
                            </p:stCondLst>
                            <p:childTnLst>
                              <p:par>
                                <p:cTn id="49" presetID="1" presetClass="entr" presetSubtype="0" fill="hold" nodeType="afterEffect">
                                  <p:stCondLst>
                                    <p:cond delay="1000"/>
                                  </p:stCondLst>
                                  <p:childTnLst>
                                    <p:set>
                                      <p:cBhvr>
                                        <p:cTn id="50" dur="1" fill="hold">
                                          <p:stCondLst>
                                            <p:cond delay="0"/>
                                          </p:stCondLst>
                                        </p:cTn>
                                        <p:tgtEl>
                                          <p:spTgt spid="53"/>
                                        </p:tgtEl>
                                        <p:attrNameLst>
                                          <p:attrName>style.visibility</p:attrName>
                                        </p:attrNameLst>
                                      </p:cBhvr>
                                      <p:to>
                                        <p:strVal val="visible"/>
                                      </p:to>
                                    </p:set>
                                  </p:childTnLst>
                                </p:cTn>
                              </p:par>
                            </p:childTnLst>
                          </p:cTn>
                        </p:par>
                        <p:par>
                          <p:cTn id="51" fill="hold">
                            <p:stCondLst>
                              <p:cond delay="15000"/>
                            </p:stCondLst>
                            <p:childTnLst>
                              <p:par>
                                <p:cTn id="52" presetID="42" presetClass="path" presetSubtype="0" accel="50000" decel="50000" fill="hold" nodeType="afterEffect">
                                  <p:stCondLst>
                                    <p:cond delay="0"/>
                                  </p:stCondLst>
                                  <p:childTnLst>
                                    <p:animMotion origin="layout" path="M -4.72222E-6 -2.22222E-6 L -0.13472 0.61821 " pathEditMode="relative" rAng="0" ptsTypes="AA">
                                      <p:cBhvr>
                                        <p:cTn id="53" dur="2000" fill="hold"/>
                                        <p:tgtEl>
                                          <p:spTgt spid="53"/>
                                        </p:tgtEl>
                                        <p:attrNameLst>
                                          <p:attrName>ppt_x</p:attrName>
                                          <p:attrName>ppt_y</p:attrName>
                                        </p:attrNameLst>
                                      </p:cBhvr>
                                      <p:rCtr x="-6736" y="30895"/>
                                    </p:animMotion>
                                  </p:childTnLst>
                                </p:cTn>
                              </p:par>
                            </p:childTnLst>
                          </p:cTn>
                        </p:par>
                        <p:par>
                          <p:cTn id="54" fill="hold">
                            <p:stCondLst>
                              <p:cond delay="17000"/>
                            </p:stCondLst>
                            <p:childTnLst>
                              <p:par>
                                <p:cTn id="55" presetID="10" presetClass="entr" presetSubtype="0" fill="hold" nodeType="afterEffect">
                                  <p:stCondLst>
                                    <p:cond delay="1000"/>
                                  </p:stCondLst>
                                  <p:childTnLst>
                                    <p:set>
                                      <p:cBhvr>
                                        <p:cTn id="56" dur="1" fill="hold">
                                          <p:stCondLst>
                                            <p:cond delay="0"/>
                                          </p:stCondLst>
                                        </p:cTn>
                                        <p:tgtEl>
                                          <p:spTgt spid="99"/>
                                        </p:tgtEl>
                                        <p:attrNameLst>
                                          <p:attrName>style.visibility</p:attrName>
                                        </p:attrNameLst>
                                      </p:cBhvr>
                                      <p:to>
                                        <p:strVal val="visible"/>
                                      </p:to>
                                    </p:set>
                                    <p:animEffect transition="in" filter="fade">
                                      <p:cBhvr>
                                        <p:cTn id="57" dur="500"/>
                                        <p:tgtEl>
                                          <p:spTgt spid="99"/>
                                        </p:tgtEl>
                                      </p:cBhvr>
                                    </p:animEffect>
                                  </p:childTnLst>
                                </p:cTn>
                              </p:par>
                            </p:childTnLst>
                          </p:cTn>
                        </p:par>
                        <p:par>
                          <p:cTn id="58" fill="hold">
                            <p:stCondLst>
                              <p:cond delay="18500"/>
                            </p:stCondLst>
                            <p:childTnLst>
                              <p:par>
                                <p:cTn id="59" presetID="1" presetClass="entr" presetSubtype="0" fill="hold" nodeType="afterEffect">
                                  <p:stCondLst>
                                    <p:cond delay="500"/>
                                  </p:stCondLst>
                                  <p:childTnLst>
                                    <p:set>
                                      <p:cBhvr>
                                        <p:cTn id="60" dur="1" fill="hold">
                                          <p:stCondLst>
                                            <p:cond delay="0"/>
                                          </p:stCondLst>
                                        </p:cTn>
                                        <p:tgtEl>
                                          <p:spTgt spid="21"/>
                                        </p:tgtEl>
                                        <p:attrNameLst>
                                          <p:attrName>style.visibility</p:attrName>
                                        </p:attrNameLst>
                                      </p:cBhvr>
                                      <p:to>
                                        <p:strVal val="visible"/>
                                      </p:to>
                                    </p:set>
                                  </p:childTnLst>
                                </p:cTn>
                              </p:par>
                            </p:childTnLst>
                          </p:cTn>
                        </p:par>
                        <p:par>
                          <p:cTn id="61" fill="hold">
                            <p:stCondLst>
                              <p:cond delay="19000"/>
                            </p:stCondLst>
                            <p:childTnLst>
                              <p:par>
                                <p:cTn id="62" presetID="42" presetClass="path" presetSubtype="0" accel="50000" decel="50000" fill="hold" nodeType="afterEffect">
                                  <p:stCondLst>
                                    <p:cond delay="0"/>
                                  </p:stCondLst>
                                  <p:childTnLst>
                                    <p:animMotion origin="layout" path="M 1.11111E-6 -3.82716E-6 L -0.03993 0.63395 " pathEditMode="relative" rAng="0" ptsTypes="AA">
                                      <p:cBhvr>
                                        <p:cTn id="63" dur="2000" fill="hold"/>
                                        <p:tgtEl>
                                          <p:spTgt spid="21"/>
                                        </p:tgtEl>
                                        <p:attrNameLst>
                                          <p:attrName>ppt_x</p:attrName>
                                          <p:attrName>ppt_y</p:attrName>
                                        </p:attrNameLst>
                                      </p:cBhvr>
                                      <p:rCtr x="-1997" y="316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2"/>
          <p:cNvSpPr txBox="1">
            <a:spLocks noGrp="1"/>
          </p:cNvSpPr>
          <p:nvPr>
            <p:ph type="title"/>
          </p:nvPr>
        </p:nvSpPr>
        <p:spPr>
          <a:xfrm>
            <a:off x="1950275" y="1374300"/>
            <a:ext cx="5243400" cy="13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NAVBAR</a:t>
            </a:r>
            <a:endParaRPr/>
          </a:p>
        </p:txBody>
      </p:sp>
      <p:sp>
        <p:nvSpPr>
          <p:cNvPr id="412" name="Google Shape;412;p52"/>
          <p:cNvSpPr txBox="1">
            <a:spLocks noGrp="1"/>
          </p:cNvSpPr>
          <p:nvPr>
            <p:ph type="body" idx="1"/>
          </p:nvPr>
        </p:nvSpPr>
        <p:spPr>
          <a:xfrm>
            <a:off x="2143250" y="3131751"/>
            <a:ext cx="4857300" cy="38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SOULTION 3</a:t>
            </a:r>
            <a:endParaRPr/>
          </a:p>
        </p:txBody>
      </p:sp>
      <p:grpSp>
        <p:nvGrpSpPr>
          <p:cNvPr id="413" name="Google Shape;413;p52"/>
          <p:cNvGrpSpPr/>
          <p:nvPr/>
        </p:nvGrpSpPr>
        <p:grpSpPr>
          <a:xfrm>
            <a:off x="2145500" y="2763900"/>
            <a:ext cx="4857450" cy="114300"/>
            <a:chOff x="3068375" y="3106700"/>
            <a:chExt cx="4857450" cy="114300"/>
          </a:xfrm>
        </p:grpSpPr>
        <p:sp>
          <p:nvSpPr>
            <p:cNvPr id="414" name="Google Shape;414;p52"/>
            <p:cNvSpPr/>
            <p:nvPr/>
          </p:nvSpPr>
          <p:spPr>
            <a:xfrm>
              <a:off x="3068375" y="3106700"/>
              <a:ext cx="46833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2"/>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1586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F3CB6-B08E-071C-9DBC-881C8D4D1832}"/>
              </a:ext>
            </a:extLst>
          </p:cNvPr>
          <p:cNvPicPr>
            <a:picLocks noChangeAspect="1"/>
          </p:cNvPicPr>
          <p:nvPr/>
        </p:nvPicPr>
        <p:blipFill>
          <a:blip r:embed="rId3"/>
          <a:stretch>
            <a:fillRect/>
          </a:stretch>
        </p:blipFill>
        <p:spPr>
          <a:xfrm>
            <a:off x="134299" y="505435"/>
            <a:ext cx="8742626" cy="4132629"/>
          </a:xfrm>
          <a:prstGeom prst="rect">
            <a:avLst/>
          </a:prstGeom>
        </p:spPr>
      </p:pic>
      <p:pic>
        <p:nvPicPr>
          <p:cNvPr id="6" name="Graphic 5" descr="Cursor with solid fill">
            <a:extLst>
              <a:ext uri="{FF2B5EF4-FFF2-40B4-BE49-F238E27FC236}">
                <a16:creationId xmlns:a16="http://schemas.microsoft.com/office/drawing/2014/main" id="{035C435E-B267-D2B4-A947-8454ED8FE1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9850" y="4370989"/>
            <a:ext cx="534150" cy="534150"/>
          </a:xfrm>
          <a:prstGeom prst="rect">
            <a:avLst/>
          </a:prstGeom>
        </p:spPr>
      </p:pic>
      <p:pic>
        <p:nvPicPr>
          <p:cNvPr id="8" name="Picture 7">
            <a:extLst>
              <a:ext uri="{FF2B5EF4-FFF2-40B4-BE49-F238E27FC236}">
                <a16:creationId xmlns:a16="http://schemas.microsoft.com/office/drawing/2014/main" id="{587DDC09-A52A-76D6-F203-964C9A1C83FF}"/>
              </a:ext>
            </a:extLst>
          </p:cNvPr>
          <p:cNvPicPr>
            <a:picLocks noChangeAspect="1"/>
          </p:cNvPicPr>
          <p:nvPr/>
        </p:nvPicPr>
        <p:blipFill>
          <a:blip r:embed="rId6"/>
          <a:stretch>
            <a:fillRect/>
          </a:stretch>
        </p:blipFill>
        <p:spPr>
          <a:xfrm>
            <a:off x="337267" y="1387915"/>
            <a:ext cx="1045134" cy="1785585"/>
          </a:xfrm>
          <a:prstGeom prst="rect">
            <a:avLst/>
          </a:prstGeom>
        </p:spPr>
      </p:pic>
      <p:sp>
        <p:nvSpPr>
          <p:cNvPr id="15" name="Rectangle: Rounded Corners 14">
            <a:extLst>
              <a:ext uri="{FF2B5EF4-FFF2-40B4-BE49-F238E27FC236}">
                <a16:creationId xmlns:a16="http://schemas.microsoft.com/office/drawing/2014/main" id="{8CD30E61-CCF1-0E7A-8A31-2E3998FCD94B}"/>
              </a:ext>
            </a:extLst>
          </p:cNvPr>
          <p:cNvSpPr/>
          <p:nvPr/>
        </p:nvSpPr>
        <p:spPr>
          <a:xfrm>
            <a:off x="335980" y="2122307"/>
            <a:ext cx="1045134" cy="131293"/>
          </a:xfrm>
          <a:prstGeom prst="roundRect">
            <a:avLst/>
          </a:prstGeom>
          <a:solidFill>
            <a:srgbClr val="FF9966">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Graphic 9" descr="Cursor with solid fill">
            <a:extLst>
              <a:ext uri="{FF2B5EF4-FFF2-40B4-BE49-F238E27FC236}">
                <a16:creationId xmlns:a16="http://schemas.microsoft.com/office/drawing/2014/main" id="{DA978FDF-D230-D80C-C598-90D85BA31F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287" y="-270205"/>
            <a:ext cx="277093" cy="277093"/>
          </a:xfrm>
          <a:prstGeom prst="rect">
            <a:avLst/>
          </a:prstGeom>
        </p:spPr>
      </p:pic>
      <p:pic>
        <p:nvPicPr>
          <p:cNvPr id="17" name="Picture 16">
            <a:extLst>
              <a:ext uri="{FF2B5EF4-FFF2-40B4-BE49-F238E27FC236}">
                <a16:creationId xmlns:a16="http://schemas.microsoft.com/office/drawing/2014/main" id="{7F74C52D-DCC0-3643-22CA-1326D43118CB}"/>
              </a:ext>
            </a:extLst>
          </p:cNvPr>
          <p:cNvPicPr>
            <a:picLocks noChangeAspect="1"/>
          </p:cNvPicPr>
          <p:nvPr/>
        </p:nvPicPr>
        <p:blipFill rotWithShape="1">
          <a:blip r:embed="rId7"/>
          <a:srcRect t="3320"/>
          <a:stretch/>
        </p:blipFill>
        <p:spPr>
          <a:xfrm>
            <a:off x="1381114" y="1447200"/>
            <a:ext cx="1030145" cy="1726300"/>
          </a:xfrm>
          <a:prstGeom prst="rect">
            <a:avLst/>
          </a:prstGeom>
        </p:spPr>
      </p:pic>
      <p:sp>
        <p:nvSpPr>
          <p:cNvPr id="18" name="Rectangle: Rounded Corners 17">
            <a:extLst>
              <a:ext uri="{FF2B5EF4-FFF2-40B4-BE49-F238E27FC236}">
                <a16:creationId xmlns:a16="http://schemas.microsoft.com/office/drawing/2014/main" id="{5C86E0DC-E4A8-CB99-5207-3355D74C1C70}"/>
              </a:ext>
            </a:extLst>
          </p:cNvPr>
          <p:cNvSpPr/>
          <p:nvPr/>
        </p:nvSpPr>
        <p:spPr>
          <a:xfrm>
            <a:off x="1381114" y="2138507"/>
            <a:ext cx="1045134" cy="131293"/>
          </a:xfrm>
          <a:prstGeom prst="roundRect">
            <a:avLst/>
          </a:prstGeom>
          <a:solidFill>
            <a:srgbClr val="FF9966">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Graphic 13" descr="Cursor with solid fill">
            <a:extLst>
              <a:ext uri="{FF2B5EF4-FFF2-40B4-BE49-F238E27FC236}">
                <a16:creationId xmlns:a16="http://schemas.microsoft.com/office/drawing/2014/main" id="{7761685A-584F-1E70-8742-51B2EF48A7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231" y="2100707"/>
            <a:ext cx="277093" cy="277093"/>
          </a:xfrm>
          <a:prstGeom prst="rect">
            <a:avLst/>
          </a:prstGeom>
        </p:spPr>
      </p:pic>
      <p:pic>
        <p:nvPicPr>
          <p:cNvPr id="20" name="Picture 19">
            <a:extLst>
              <a:ext uri="{FF2B5EF4-FFF2-40B4-BE49-F238E27FC236}">
                <a16:creationId xmlns:a16="http://schemas.microsoft.com/office/drawing/2014/main" id="{A49C16EB-7F15-7460-22FF-F645914F9472}"/>
              </a:ext>
            </a:extLst>
          </p:cNvPr>
          <p:cNvPicPr>
            <a:picLocks noChangeAspect="1"/>
          </p:cNvPicPr>
          <p:nvPr/>
        </p:nvPicPr>
        <p:blipFill rotWithShape="1">
          <a:blip r:embed="rId8"/>
          <a:srcRect b="3320"/>
          <a:stretch/>
        </p:blipFill>
        <p:spPr>
          <a:xfrm>
            <a:off x="2411259" y="1387916"/>
            <a:ext cx="1045621" cy="1785584"/>
          </a:xfrm>
          <a:prstGeom prst="rect">
            <a:avLst/>
          </a:prstGeom>
        </p:spPr>
      </p:pic>
      <p:pic>
        <p:nvPicPr>
          <p:cNvPr id="21" name="Graphic 20" descr="Cursor with solid fill">
            <a:extLst>
              <a:ext uri="{FF2B5EF4-FFF2-40B4-BE49-F238E27FC236}">
                <a16:creationId xmlns:a16="http://schemas.microsoft.com/office/drawing/2014/main" id="{5127743F-1595-95EF-7189-A9D01CBACA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8638" y="2100691"/>
            <a:ext cx="277093" cy="277093"/>
          </a:xfrm>
          <a:prstGeom prst="rect">
            <a:avLst/>
          </a:prstGeom>
        </p:spPr>
      </p:pic>
      <p:sp>
        <p:nvSpPr>
          <p:cNvPr id="13" name="Title 12">
            <a:extLst>
              <a:ext uri="{FF2B5EF4-FFF2-40B4-BE49-F238E27FC236}">
                <a16:creationId xmlns:a16="http://schemas.microsoft.com/office/drawing/2014/main" id="{258310E4-3136-BCC4-57C3-4B990B3FCA17}"/>
              </a:ext>
            </a:extLst>
          </p:cNvPr>
          <p:cNvSpPr>
            <a:spLocks noGrp="1"/>
          </p:cNvSpPr>
          <p:nvPr>
            <p:ph type="title"/>
          </p:nvPr>
        </p:nvSpPr>
        <p:spPr>
          <a:xfrm>
            <a:off x="721287" y="65900"/>
            <a:ext cx="7704000" cy="477600"/>
          </a:xfrm>
        </p:spPr>
        <p:txBody>
          <a:bodyPr/>
          <a:lstStyle/>
          <a:p>
            <a:r>
              <a:rPr lang="en-SG"/>
              <a:t>Desktop navbar</a:t>
            </a:r>
          </a:p>
        </p:txBody>
      </p:sp>
      <p:sp>
        <p:nvSpPr>
          <p:cNvPr id="16" name="Title 12">
            <a:extLst>
              <a:ext uri="{FF2B5EF4-FFF2-40B4-BE49-F238E27FC236}">
                <a16:creationId xmlns:a16="http://schemas.microsoft.com/office/drawing/2014/main" id="{BED4D3FD-31B5-7761-F132-804DE9EE27AA}"/>
              </a:ext>
            </a:extLst>
          </p:cNvPr>
          <p:cNvSpPr txBox="1">
            <a:spLocks/>
          </p:cNvSpPr>
          <p:nvPr/>
        </p:nvSpPr>
        <p:spPr>
          <a:xfrm>
            <a:off x="-2470886" y="4797114"/>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SG" sz="1100"/>
              <a:t>Please play the slide for the animated prototype</a:t>
            </a:r>
          </a:p>
        </p:txBody>
      </p:sp>
    </p:spTree>
    <p:extLst>
      <p:ext uri="{BB962C8B-B14F-4D97-AF65-F5344CB8AC3E}">
        <p14:creationId xmlns:p14="http://schemas.microsoft.com/office/powerpoint/2010/main" val="8340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64" presetClass="path" presetSubtype="0" accel="50000" decel="50000" fill="hold" nodeType="withEffect">
                                  <p:stCondLst>
                                    <p:cond delay="0"/>
                                  </p:stCondLst>
                                  <p:childTnLst>
                                    <p:animMotion origin="layout" path="M -3.33333E-6 -3.20988E-6 L -0.85816 -0.68024 " pathEditMode="relative" rAng="0" ptsTypes="AA">
                                      <p:cBhvr>
                                        <p:cTn id="8" dur="2000" fill="hold"/>
                                        <p:tgtEl>
                                          <p:spTgt spid="6"/>
                                        </p:tgtEl>
                                        <p:attrNameLst>
                                          <p:attrName>ppt_x</p:attrName>
                                          <p:attrName>ppt_y</p:attrName>
                                        </p:attrNameLst>
                                      </p:cBhvr>
                                      <p:rCtr x="-42917" y="-34012"/>
                                    </p:animMotion>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par>
                          <p:cTn id="15" fill="hold">
                            <p:stCondLst>
                              <p:cond delay="2000"/>
                            </p:stCondLst>
                            <p:childTnLst>
                              <p:par>
                                <p:cTn id="16" presetID="42" presetClass="path" presetSubtype="0" accel="50000" decel="50000" fill="hold" nodeType="afterEffect">
                                  <p:stCondLst>
                                    <p:cond delay="0"/>
                                  </p:stCondLst>
                                  <p:childTnLst>
                                    <p:animMotion origin="layout" path="M 0.01528 -0.02685 L 0.01528 0.46389 " pathEditMode="relative" rAng="0" ptsTypes="AA">
                                      <p:cBhvr>
                                        <p:cTn id="17" dur="2000" fill="hold"/>
                                        <p:tgtEl>
                                          <p:spTgt spid="10"/>
                                        </p:tgtEl>
                                        <p:attrNameLst>
                                          <p:attrName>ppt_x</p:attrName>
                                          <p:attrName>ppt_y</p:attrName>
                                        </p:attrNameLst>
                                      </p:cBhvr>
                                      <p:rCtr x="0" y="24537"/>
                                    </p:animMotion>
                                  </p:childTnLst>
                                </p:cTn>
                              </p:par>
                            </p:childTnLst>
                          </p:cTn>
                        </p:par>
                        <p:par>
                          <p:cTn id="18" fill="hold">
                            <p:stCondLst>
                              <p:cond delay="400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4000"/>
                            </p:stCondLst>
                            <p:childTnLst>
                              <p:par>
                                <p:cTn id="22" presetID="1" presetClass="exit" presetSubtype="0" fill="hold" nodeType="afterEffect">
                                  <p:stCondLst>
                                    <p:cond delay="0"/>
                                  </p:stCondLst>
                                  <p:childTnLst>
                                    <p:set>
                                      <p:cBhvr>
                                        <p:cTn id="23" dur="1" fill="hold">
                                          <p:stCondLst>
                                            <p:cond delay="0"/>
                                          </p:stCondLst>
                                        </p:cTn>
                                        <p:tgtEl>
                                          <p:spTgt spid="10"/>
                                        </p:tgtEl>
                                        <p:attrNameLst>
                                          <p:attrName>style.visibility</p:attrName>
                                        </p:attrNameLst>
                                      </p:cBhvr>
                                      <p:to>
                                        <p:strVal val="hidden"/>
                                      </p:to>
                                    </p:set>
                                  </p:childTnLst>
                                </p:cTn>
                              </p:par>
                            </p:childTnLst>
                          </p:cTn>
                        </p:par>
                        <p:par>
                          <p:cTn id="24" fill="hold">
                            <p:stCondLst>
                              <p:cond delay="4000"/>
                            </p:stCondLst>
                            <p:childTnLst>
                              <p:par>
                                <p:cTn id="25" presetID="1"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4000"/>
                            </p:stCondLst>
                            <p:childTnLst>
                              <p:par>
                                <p:cTn id="28" presetID="1"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par>
                          <p:cTn id="30" fill="hold">
                            <p:stCondLst>
                              <p:cond delay="4000"/>
                            </p:stCondLst>
                            <p:childTnLst>
                              <p:par>
                                <p:cTn id="31" presetID="63" presetClass="path" presetSubtype="0" accel="50000" decel="50000" fill="hold" nodeType="afterEffect">
                                  <p:stCondLst>
                                    <p:cond delay="0"/>
                                  </p:stCondLst>
                                  <p:childTnLst>
                                    <p:animMotion origin="layout" path="M 3.33333E-6 4.81481E-6 L 0.09357 0.00308 " pathEditMode="relative" rAng="0" ptsTypes="AA">
                                      <p:cBhvr>
                                        <p:cTn id="32" dur="2000" fill="hold"/>
                                        <p:tgtEl>
                                          <p:spTgt spid="14"/>
                                        </p:tgtEl>
                                        <p:attrNameLst>
                                          <p:attrName>ppt_x</p:attrName>
                                          <p:attrName>ppt_y</p:attrName>
                                        </p:attrNameLst>
                                      </p:cBhvr>
                                      <p:rCtr x="4670" y="154"/>
                                    </p:animMotion>
                                  </p:childTnLst>
                                </p:cTn>
                              </p:par>
                            </p:childTnLst>
                          </p:cTn>
                        </p:par>
                        <p:par>
                          <p:cTn id="33" fill="hold">
                            <p:stCondLst>
                              <p:cond delay="6000"/>
                            </p:stCondLst>
                            <p:childTnLst>
                              <p:par>
                                <p:cTn id="34" presetID="1" presetClass="exit" presetSubtype="0" fill="hold" nodeType="afterEffect">
                                  <p:stCondLst>
                                    <p:cond delay="0"/>
                                  </p:stCondLst>
                                  <p:childTnLst>
                                    <p:set>
                                      <p:cBhvr>
                                        <p:cTn id="35" dur="1" fill="hold">
                                          <p:stCondLst>
                                            <p:cond delay="0"/>
                                          </p:stCondLst>
                                        </p:cTn>
                                        <p:tgtEl>
                                          <p:spTgt spid="14"/>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6000"/>
                            </p:stCondLst>
                            <p:childTnLst>
                              <p:par>
                                <p:cTn id="42" presetID="1"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par>
                          <p:cTn id="44" fill="hold">
                            <p:stCondLst>
                              <p:cond delay="6000"/>
                            </p:stCondLst>
                            <p:childTnLst>
                              <p:par>
                                <p:cTn id="45" presetID="63" presetClass="path" presetSubtype="0" accel="50000" decel="50000" fill="hold" nodeType="afterEffect">
                                  <p:stCondLst>
                                    <p:cond delay="0"/>
                                  </p:stCondLst>
                                  <p:childTnLst>
                                    <p:animMotion origin="layout" path="M 5E-6 4.81481E-6 L 0.1441 0.00617 " pathEditMode="relative" rAng="0" ptsTypes="AA">
                                      <p:cBhvr>
                                        <p:cTn id="46" dur="2000" fill="hold"/>
                                        <p:tgtEl>
                                          <p:spTgt spid="21"/>
                                        </p:tgtEl>
                                        <p:attrNameLst>
                                          <p:attrName>ppt_x</p:attrName>
                                          <p:attrName>ppt_y</p:attrName>
                                        </p:attrNameLst>
                                      </p:cBhvr>
                                      <p:rCtr x="7205" y="3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93EC0-7002-A20F-6136-DF554D242850}"/>
              </a:ext>
            </a:extLst>
          </p:cNvPr>
          <p:cNvPicPr>
            <a:picLocks noChangeAspect="1"/>
          </p:cNvPicPr>
          <p:nvPr/>
        </p:nvPicPr>
        <p:blipFill>
          <a:blip r:embed="rId3"/>
          <a:stretch>
            <a:fillRect/>
          </a:stretch>
        </p:blipFill>
        <p:spPr>
          <a:xfrm>
            <a:off x="3398472" y="350549"/>
            <a:ext cx="2102328" cy="4551339"/>
          </a:xfrm>
          <a:prstGeom prst="rect">
            <a:avLst/>
          </a:prstGeom>
        </p:spPr>
      </p:pic>
      <p:sp>
        <p:nvSpPr>
          <p:cNvPr id="5" name="Oval 4">
            <a:extLst>
              <a:ext uri="{FF2B5EF4-FFF2-40B4-BE49-F238E27FC236}">
                <a16:creationId xmlns:a16="http://schemas.microsoft.com/office/drawing/2014/main" id="{6F38EC9E-219C-87F2-EBD7-591D95B50619}"/>
              </a:ext>
            </a:extLst>
          </p:cNvPr>
          <p:cNvSpPr/>
          <p:nvPr/>
        </p:nvSpPr>
        <p:spPr>
          <a:xfrm>
            <a:off x="3643200" y="2626218"/>
            <a:ext cx="288000" cy="269541"/>
          </a:xfrm>
          <a:prstGeom prst="ellipse">
            <a:avLst/>
          </a:prstGeom>
          <a:solidFill>
            <a:schemeClr val="tx2">
              <a:lumMod val="60000"/>
              <a:lumOff val="40000"/>
              <a:alpha val="32941"/>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Picture 10">
            <a:extLst>
              <a:ext uri="{FF2B5EF4-FFF2-40B4-BE49-F238E27FC236}">
                <a16:creationId xmlns:a16="http://schemas.microsoft.com/office/drawing/2014/main" id="{C4FB26F1-B1E9-A1CD-6E93-2A4C5DB6AB46}"/>
              </a:ext>
            </a:extLst>
          </p:cNvPr>
          <p:cNvPicPr>
            <a:picLocks noChangeAspect="1"/>
          </p:cNvPicPr>
          <p:nvPr/>
        </p:nvPicPr>
        <p:blipFill>
          <a:blip r:embed="rId4"/>
          <a:stretch>
            <a:fillRect/>
          </a:stretch>
        </p:blipFill>
        <p:spPr>
          <a:xfrm>
            <a:off x="3398471" y="350549"/>
            <a:ext cx="2128273" cy="4551339"/>
          </a:xfrm>
          <a:prstGeom prst="rect">
            <a:avLst/>
          </a:prstGeom>
        </p:spPr>
      </p:pic>
      <p:sp>
        <p:nvSpPr>
          <p:cNvPr id="13" name="Oval 12">
            <a:extLst>
              <a:ext uri="{FF2B5EF4-FFF2-40B4-BE49-F238E27FC236}">
                <a16:creationId xmlns:a16="http://schemas.microsoft.com/office/drawing/2014/main" id="{205D8166-AC1B-4B5B-ED2D-7C5C69BE9402}"/>
              </a:ext>
            </a:extLst>
          </p:cNvPr>
          <p:cNvSpPr/>
          <p:nvPr/>
        </p:nvSpPr>
        <p:spPr>
          <a:xfrm>
            <a:off x="3787200" y="2302209"/>
            <a:ext cx="288000" cy="269541"/>
          </a:xfrm>
          <a:prstGeom prst="ellipse">
            <a:avLst/>
          </a:prstGeom>
          <a:solidFill>
            <a:schemeClr val="tx2">
              <a:lumMod val="60000"/>
              <a:lumOff val="40000"/>
              <a:alpha val="32941"/>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Rounded Corners 15">
            <a:extLst>
              <a:ext uri="{FF2B5EF4-FFF2-40B4-BE49-F238E27FC236}">
                <a16:creationId xmlns:a16="http://schemas.microsoft.com/office/drawing/2014/main" id="{153E91F6-9371-5A05-D2AC-09208EE6574D}"/>
              </a:ext>
            </a:extLst>
          </p:cNvPr>
          <p:cNvSpPr/>
          <p:nvPr/>
        </p:nvSpPr>
        <p:spPr>
          <a:xfrm>
            <a:off x="3398470" y="2271618"/>
            <a:ext cx="2123930" cy="273493"/>
          </a:xfrm>
          <a:prstGeom prst="roundRect">
            <a:avLst/>
          </a:prstGeom>
          <a:solidFill>
            <a:srgbClr val="FF9966">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 name="Picture 22">
            <a:extLst>
              <a:ext uri="{FF2B5EF4-FFF2-40B4-BE49-F238E27FC236}">
                <a16:creationId xmlns:a16="http://schemas.microsoft.com/office/drawing/2014/main" id="{B47BA384-6CA2-EA8D-3B20-D786809B95CD}"/>
              </a:ext>
            </a:extLst>
          </p:cNvPr>
          <p:cNvPicPr>
            <a:picLocks noChangeAspect="1"/>
          </p:cNvPicPr>
          <p:nvPr/>
        </p:nvPicPr>
        <p:blipFill>
          <a:blip r:embed="rId5"/>
          <a:stretch>
            <a:fillRect/>
          </a:stretch>
        </p:blipFill>
        <p:spPr>
          <a:xfrm>
            <a:off x="3346253" y="350549"/>
            <a:ext cx="2180491" cy="4668300"/>
          </a:xfrm>
          <a:prstGeom prst="rect">
            <a:avLst/>
          </a:prstGeom>
        </p:spPr>
      </p:pic>
      <p:sp>
        <p:nvSpPr>
          <p:cNvPr id="25" name="Oval 24">
            <a:extLst>
              <a:ext uri="{FF2B5EF4-FFF2-40B4-BE49-F238E27FC236}">
                <a16:creationId xmlns:a16="http://schemas.microsoft.com/office/drawing/2014/main" id="{7019F072-107D-5C70-18F4-7229B1EC2F29}"/>
              </a:ext>
            </a:extLst>
          </p:cNvPr>
          <p:cNvSpPr/>
          <p:nvPr/>
        </p:nvSpPr>
        <p:spPr>
          <a:xfrm>
            <a:off x="3942000" y="2283159"/>
            <a:ext cx="288000" cy="269541"/>
          </a:xfrm>
          <a:prstGeom prst="ellipse">
            <a:avLst/>
          </a:prstGeom>
          <a:solidFill>
            <a:schemeClr val="tx2">
              <a:lumMod val="60000"/>
              <a:lumOff val="40000"/>
              <a:alpha val="32941"/>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Rounded Corners 25">
            <a:extLst>
              <a:ext uri="{FF2B5EF4-FFF2-40B4-BE49-F238E27FC236}">
                <a16:creationId xmlns:a16="http://schemas.microsoft.com/office/drawing/2014/main" id="{C0B0F9C9-E806-EA90-27BE-32EA054914BF}"/>
              </a:ext>
            </a:extLst>
          </p:cNvPr>
          <p:cNvSpPr/>
          <p:nvPr/>
        </p:nvSpPr>
        <p:spPr>
          <a:xfrm>
            <a:off x="3380470" y="2283159"/>
            <a:ext cx="2123930" cy="236404"/>
          </a:xfrm>
          <a:prstGeom prst="roundRect">
            <a:avLst/>
          </a:prstGeom>
          <a:solidFill>
            <a:srgbClr val="FF9966">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45D961AD-64A5-A94F-120D-37FF48F4549E}"/>
              </a:ext>
            </a:extLst>
          </p:cNvPr>
          <p:cNvPicPr>
            <a:picLocks noChangeAspect="1"/>
          </p:cNvPicPr>
          <p:nvPr/>
        </p:nvPicPr>
        <p:blipFill>
          <a:blip r:embed="rId6"/>
          <a:stretch>
            <a:fillRect/>
          </a:stretch>
        </p:blipFill>
        <p:spPr>
          <a:xfrm>
            <a:off x="3380469" y="391825"/>
            <a:ext cx="2156848" cy="4627023"/>
          </a:xfrm>
          <a:prstGeom prst="rect">
            <a:avLst/>
          </a:prstGeom>
        </p:spPr>
      </p:pic>
      <p:sp>
        <p:nvSpPr>
          <p:cNvPr id="29" name="Title 12">
            <a:extLst>
              <a:ext uri="{FF2B5EF4-FFF2-40B4-BE49-F238E27FC236}">
                <a16:creationId xmlns:a16="http://schemas.microsoft.com/office/drawing/2014/main" id="{DA8763D7-E26F-32F1-2080-CC26003610E5}"/>
              </a:ext>
            </a:extLst>
          </p:cNvPr>
          <p:cNvSpPr>
            <a:spLocks noGrp="1"/>
          </p:cNvSpPr>
          <p:nvPr>
            <p:ph type="title"/>
          </p:nvPr>
        </p:nvSpPr>
        <p:spPr>
          <a:xfrm>
            <a:off x="720000" y="-27929"/>
            <a:ext cx="7704000" cy="477600"/>
          </a:xfrm>
        </p:spPr>
        <p:txBody>
          <a:bodyPr/>
          <a:lstStyle/>
          <a:p>
            <a:r>
              <a:rPr lang="en-SG"/>
              <a:t>APP navbar</a:t>
            </a:r>
          </a:p>
        </p:txBody>
      </p:sp>
      <p:sp>
        <p:nvSpPr>
          <p:cNvPr id="31" name="Title 12">
            <a:extLst>
              <a:ext uri="{FF2B5EF4-FFF2-40B4-BE49-F238E27FC236}">
                <a16:creationId xmlns:a16="http://schemas.microsoft.com/office/drawing/2014/main" id="{3D12DA4F-548C-18F4-6E9E-A0F4F1C1B576}"/>
              </a:ext>
            </a:extLst>
          </p:cNvPr>
          <p:cNvSpPr txBox="1">
            <a:spLocks/>
          </p:cNvSpPr>
          <p:nvPr/>
        </p:nvSpPr>
        <p:spPr>
          <a:xfrm>
            <a:off x="-2470886" y="4797114"/>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SG" sz="1100"/>
              <a:t>Please play the slide for the animated prototype</a:t>
            </a:r>
          </a:p>
        </p:txBody>
      </p:sp>
    </p:spTree>
    <p:extLst>
      <p:ext uri="{BB962C8B-B14F-4D97-AF65-F5344CB8AC3E}">
        <p14:creationId xmlns:p14="http://schemas.microsoft.com/office/powerpoint/2010/main" val="102571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5" presetClass="path" presetSubtype="0" accel="50000" decel="50000" fill="hold" grpId="1" nodeType="afterEffect">
                                  <p:stCondLst>
                                    <p:cond delay="0"/>
                                  </p:stCondLst>
                                  <p:childTnLst>
                                    <p:animMotion origin="layout" path="M -2.5E-6 1.60494E-6 L 0.16945 -0.00062 " pathEditMode="relative" rAng="0" ptsTypes="AA">
                                      <p:cBhvr>
                                        <p:cTn id="9" dur="2000" fill="hold"/>
                                        <p:tgtEl>
                                          <p:spTgt spid="5"/>
                                        </p:tgtEl>
                                        <p:attrNameLst>
                                          <p:attrName>ppt_x</p:attrName>
                                          <p:attrName>ppt_y</p:attrName>
                                        </p:attrNameLst>
                                      </p:cBhvr>
                                      <p:rCtr x="8472" y="-31"/>
                                    </p:animMotion>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grpId="0" nodeType="afterEffect">
                                  <p:stCondLst>
                                    <p:cond delay="100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3500"/>
                            </p:stCondLst>
                            <p:childTnLst>
                              <p:par>
                                <p:cTn id="20" presetID="1" presetClass="exit" presetSubtype="0" fill="hold" grpId="1" nodeType="afterEffect">
                                  <p:stCondLst>
                                    <p:cond delay="0"/>
                                  </p:stCondLst>
                                  <p:childTnLst>
                                    <p:set>
                                      <p:cBhvr>
                                        <p:cTn id="21" dur="1" fill="hold">
                                          <p:stCondLst>
                                            <p:cond delay="0"/>
                                          </p:stCondLst>
                                        </p:cTn>
                                        <p:tgtEl>
                                          <p:spTgt spid="13"/>
                                        </p:tgtEl>
                                        <p:attrNameLst>
                                          <p:attrName>style.visibility</p:attrName>
                                        </p:attrNameLst>
                                      </p:cBhvr>
                                      <p:to>
                                        <p:strVal val="hidden"/>
                                      </p:to>
                                    </p:set>
                                  </p:childTnLst>
                                </p:cTn>
                              </p:par>
                            </p:childTnLst>
                          </p:cTn>
                        </p:par>
                        <p:par>
                          <p:cTn id="22" fill="hold">
                            <p:stCondLst>
                              <p:cond delay="3500"/>
                            </p:stCondLst>
                            <p:childTnLst>
                              <p:par>
                                <p:cTn id="23" presetID="10"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4000"/>
                            </p:stCondLst>
                            <p:childTnLst>
                              <p:par>
                                <p:cTn id="27" presetID="1" presetClass="entr" presetSubtype="0" fill="hold" grpId="0" nodeType="afterEffect">
                                  <p:stCondLst>
                                    <p:cond delay="500"/>
                                  </p:stCondLst>
                                  <p:childTnLst>
                                    <p:set>
                                      <p:cBhvr>
                                        <p:cTn id="28" dur="1" fill="hold">
                                          <p:stCondLst>
                                            <p:cond delay="0"/>
                                          </p:stCondLst>
                                        </p:cTn>
                                        <p:tgtEl>
                                          <p:spTgt spid="25"/>
                                        </p:tgtEl>
                                        <p:attrNameLst>
                                          <p:attrName>style.visibility</p:attrName>
                                        </p:attrNameLst>
                                      </p:cBhvr>
                                      <p:to>
                                        <p:strVal val="visible"/>
                                      </p:to>
                                    </p:set>
                                  </p:childTnLst>
                                </p:cTn>
                              </p:par>
                            </p:childTnLst>
                          </p:cTn>
                        </p:par>
                        <p:par>
                          <p:cTn id="29" fill="hold">
                            <p:stCondLst>
                              <p:cond delay="4500"/>
                            </p:stCondLst>
                            <p:childTnLst>
                              <p:par>
                                <p:cTn id="30" presetID="1" presetClass="entr" presetSubtype="0" fill="hold" grpId="0" nodeType="afterEffect">
                                  <p:stCondLst>
                                    <p:cond delay="1500"/>
                                  </p:stCondLst>
                                  <p:childTnLst>
                                    <p:set>
                                      <p:cBhvr>
                                        <p:cTn id="31" dur="1" fill="hold">
                                          <p:stCondLst>
                                            <p:cond delay="0"/>
                                          </p:stCondLst>
                                        </p:cTn>
                                        <p:tgtEl>
                                          <p:spTgt spid="26"/>
                                        </p:tgtEl>
                                        <p:attrNameLst>
                                          <p:attrName>style.visibility</p:attrName>
                                        </p:attrNameLst>
                                      </p:cBhvr>
                                      <p:to>
                                        <p:strVal val="visible"/>
                                      </p:to>
                                    </p:set>
                                  </p:childTnLst>
                                </p:cTn>
                              </p:par>
                              <p:par>
                                <p:cTn id="32" presetID="1" presetClass="exit" presetSubtype="0" fill="hold" grpId="1" nodeType="withEffect">
                                  <p:stCondLst>
                                    <p:cond delay="1500"/>
                                  </p:stCondLst>
                                  <p:childTnLst>
                                    <p:set>
                                      <p:cBhvr>
                                        <p:cTn id="33" dur="1" fill="hold">
                                          <p:stCondLst>
                                            <p:cond delay="0"/>
                                          </p:stCondLst>
                                        </p:cTn>
                                        <p:tgtEl>
                                          <p:spTgt spid="25"/>
                                        </p:tgtEl>
                                        <p:attrNameLst>
                                          <p:attrName>style.visibility</p:attrName>
                                        </p:attrNameLst>
                                      </p:cBhvr>
                                      <p:to>
                                        <p:strVal val="hidden"/>
                                      </p:to>
                                    </p:set>
                                  </p:childTnLst>
                                </p:cTn>
                              </p:par>
                            </p:childTnLst>
                          </p:cTn>
                        </p:par>
                        <p:par>
                          <p:cTn id="34" fill="hold">
                            <p:stCondLst>
                              <p:cond delay="6000"/>
                            </p:stCondLst>
                            <p:childTnLst>
                              <p:par>
                                <p:cTn id="35" presetID="10" presetClass="entr" presetSubtype="0" fill="hold" nodeType="afterEffect">
                                  <p:stCondLst>
                                    <p:cond delay="5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3" grpId="0" animBg="1"/>
      <p:bldP spid="13" grpId="1" animBg="1"/>
      <p:bldP spid="16" grpId="0" animBg="1"/>
      <p:bldP spid="25" grpId="0" animBg="1"/>
      <p:bldP spid="25" grpId="1"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2"/>
          <p:cNvSpPr txBox="1">
            <a:spLocks noGrp="1"/>
          </p:cNvSpPr>
          <p:nvPr>
            <p:ph type="title"/>
          </p:nvPr>
        </p:nvSpPr>
        <p:spPr>
          <a:xfrm>
            <a:off x="1950275" y="1374300"/>
            <a:ext cx="5243400" cy="13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DARKMODE</a:t>
            </a:r>
            <a:endParaRPr/>
          </a:p>
        </p:txBody>
      </p:sp>
      <p:sp>
        <p:nvSpPr>
          <p:cNvPr id="412" name="Google Shape;412;p52"/>
          <p:cNvSpPr txBox="1">
            <a:spLocks noGrp="1"/>
          </p:cNvSpPr>
          <p:nvPr>
            <p:ph type="body" idx="1"/>
          </p:nvPr>
        </p:nvSpPr>
        <p:spPr>
          <a:xfrm>
            <a:off x="2143250" y="3131751"/>
            <a:ext cx="4857300" cy="38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a:t>SOULTION 4</a:t>
            </a:r>
            <a:endParaRPr/>
          </a:p>
        </p:txBody>
      </p:sp>
      <p:grpSp>
        <p:nvGrpSpPr>
          <p:cNvPr id="413" name="Google Shape;413;p52"/>
          <p:cNvGrpSpPr/>
          <p:nvPr/>
        </p:nvGrpSpPr>
        <p:grpSpPr>
          <a:xfrm>
            <a:off x="2145500" y="2763900"/>
            <a:ext cx="4857450" cy="114300"/>
            <a:chOff x="3068375" y="3106700"/>
            <a:chExt cx="4857450" cy="114300"/>
          </a:xfrm>
        </p:grpSpPr>
        <p:sp>
          <p:nvSpPr>
            <p:cNvPr id="414" name="Google Shape;414;p52"/>
            <p:cNvSpPr/>
            <p:nvPr/>
          </p:nvSpPr>
          <p:spPr>
            <a:xfrm>
              <a:off x="3068375" y="3106700"/>
              <a:ext cx="46833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2"/>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843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2">
            <a:extLst>
              <a:ext uri="{FF2B5EF4-FFF2-40B4-BE49-F238E27FC236}">
                <a16:creationId xmlns:a16="http://schemas.microsoft.com/office/drawing/2014/main" id="{5303D8F7-35CA-F830-5C33-61C7F88D15E7}"/>
              </a:ext>
            </a:extLst>
          </p:cNvPr>
          <p:cNvSpPr>
            <a:spLocks noGrp="1"/>
          </p:cNvSpPr>
          <p:nvPr>
            <p:ph type="title"/>
          </p:nvPr>
        </p:nvSpPr>
        <p:spPr>
          <a:xfrm>
            <a:off x="592330" y="51814"/>
            <a:ext cx="7704000" cy="477600"/>
          </a:xfrm>
        </p:spPr>
        <p:txBody>
          <a:bodyPr/>
          <a:lstStyle/>
          <a:p>
            <a:r>
              <a:rPr lang="en-SG"/>
              <a:t>dark mode MOBILE PROTOTYPE</a:t>
            </a:r>
          </a:p>
        </p:txBody>
      </p:sp>
      <p:pic>
        <p:nvPicPr>
          <p:cNvPr id="5" name="Picture 4">
            <a:extLst>
              <a:ext uri="{FF2B5EF4-FFF2-40B4-BE49-F238E27FC236}">
                <a16:creationId xmlns:a16="http://schemas.microsoft.com/office/drawing/2014/main" id="{15345A2B-0C14-2CF3-3D53-EF6933AF44CF}"/>
              </a:ext>
            </a:extLst>
          </p:cNvPr>
          <p:cNvPicPr>
            <a:picLocks noChangeAspect="1"/>
          </p:cNvPicPr>
          <p:nvPr/>
        </p:nvPicPr>
        <p:blipFill>
          <a:blip r:embed="rId3"/>
          <a:stretch>
            <a:fillRect/>
          </a:stretch>
        </p:blipFill>
        <p:spPr>
          <a:xfrm>
            <a:off x="3376800" y="727781"/>
            <a:ext cx="1942920" cy="4206235"/>
          </a:xfrm>
          <a:prstGeom prst="rect">
            <a:avLst/>
          </a:prstGeom>
        </p:spPr>
      </p:pic>
      <p:sp>
        <p:nvSpPr>
          <p:cNvPr id="16" name="Oval 15">
            <a:extLst>
              <a:ext uri="{FF2B5EF4-FFF2-40B4-BE49-F238E27FC236}">
                <a16:creationId xmlns:a16="http://schemas.microsoft.com/office/drawing/2014/main" id="{E12B2E63-5BA3-4D38-1145-6F24C7A6EE05}"/>
              </a:ext>
            </a:extLst>
          </p:cNvPr>
          <p:cNvSpPr/>
          <p:nvPr/>
        </p:nvSpPr>
        <p:spPr>
          <a:xfrm>
            <a:off x="3459600" y="3499959"/>
            <a:ext cx="288000" cy="269541"/>
          </a:xfrm>
          <a:prstGeom prst="ellipse">
            <a:avLst/>
          </a:prstGeom>
          <a:solidFill>
            <a:schemeClr val="tx2">
              <a:lumMod val="60000"/>
              <a:lumOff val="40000"/>
              <a:alpha val="32941"/>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 name="Picture 21">
            <a:extLst>
              <a:ext uri="{FF2B5EF4-FFF2-40B4-BE49-F238E27FC236}">
                <a16:creationId xmlns:a16="http://schemas.microsoft.com/office/drawing/2014/main" id="{B9C1A976-039D-280E-387C-1B12147CC5E8}"/>
              </a:ext>
            </a:extLst>
          </p:cNvPr>
          <p:cNvPicPr>
            <a:picLocks noChangeAspect="1"/>
          </p:cNvPicPr>
          <p:nvPr/>
        </p:nvPicPr>
        <p:blipFill>
          <a:blip r:embed="rId4"/>
          <a:stretch>
            <a:fillRect/>
          </a:stretch>
        </p:blipFill>
        <p:spPr>
          <a:xfrm>
            <a:off x="3376800" y="727781"/>
            <a:ext cx="1936635" cy="4206235"/>
          </a:xfrm>
          <a:prstGeom prst="rect">
            <a:avLst/>
          </a:prstGeom>
        </p:spPr>
      </p:pic>
      <p:sp>
        <p:nvSpPr>
          <p:cNvPr id="24" name="Oval 23">
            <a:extLst>
              <a:ext uri="{FF2B5EF4-FFF2-40B4-BE49-F238E27FC236}">
                <a16:creationId xmlns:a16="http://schemas.microsoft.com/office/drawing/2014/main" id="{860AC9B7-B6DF-7F19-3F9B-FFBD8875B366}"/>
              </a:ext>
            </a:extLst>
          </p:cNvPr>
          <p:cNvSpPr/>
          <p:nvPr/>
        </p:nvSpPr>
        <p:spPr>
          <a:xfrm>
            <a:off x="3453315" y="3499958"/>
            <a:ext cx="288000" cy="269541"/>
          </a:xfrm>
          <a:prstGeom prst="ellipse">
            <a:avLst/>
          </a:prstGeom>
          <a:solidFill>
            <a:schemeClr val="tx2">
              <a:lumMod val="60000"/>
              <a:lumOff val="40000"/>
              <a:alpha val="32941"/>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0" name="Picture 29">
            <a:extLst>
              <a:ext uri="{FF2B5EF4-FFF2-40B4-BE49-F238E27FC236}">
                <a16:creationId xmlns:a16="http://schemas.microsoft.com/office/drawing/2014/main" id="{6C73A66E-5223-5E8F-BFEB-A2A274ADAA44}"/>
              </a:ext>
            </a:extLst>
          </p:cNvPr>
          <p:cNvPicPr>
            <a:picLocks noChangeAspect="1"/>
          </p:cNvPicPr>
          <p:nvPr/>
        </p:nvPicPr>
        <p:blipFill>
          <a:blip r:embed="rId5"/>
          <a:stretch>
            <a:fillRect/>
          </a:stretch>
        </p:blipFill>
        <p:spPr>
          <a:xfrm>
            <a:off x="3370515" y="727780"/>
            <a:ext cx="1944456" cy="4206235"/>
          </a:xfrm>
          <a:prstGeom prst="rect">
            <a:avLst/>
          </a:prstGeom>
        </p:spPr>
      </p:pic>
      <p:sp>
        <p:nvSpPr>
          <p:cNvPr id="31" name="Oval 30">
            <a:extLst>
              <a:ext uri="{FF2B5EF4-FFF2-40B4-BE49-F238E27FC236}">
                <a16:creationId xmlns:a16="http://schemas.microsoft.com/office/drawing/2014/main" id="{188193AA-9488-8657-47ED-25B9AC80F092}"/>
              </a:ext>
            </a:extLst>
          </p:cNvPr>
          <p:cNvSpPr/>
          <p:nvPr/>
        </p:nvSpPr>
        <p:spPr>
          <a:xfrm>
            <a:off x="4494730" y="2035217"/>
            <a:ext cx="288000" cy="269541"/>
          </a:xfrm>
          <a:prstGeom prst="ellipse">
            <a:avLst/>
          </a:prstGeom>
          <a:solidFill>
            <a:schemeClr val="tx2">
              <a:lumMod val="60000"/>
              <a:lumOff val="40000"/>
              <a:alpha val="32941"/>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itle 12">
            <a:extLst>
              <a:ext uri="{FF2B5EF4-FFF2-40B4-BE49-F238E27FC236}">
                <a16:creationId xmlns:a16="http://schemas.microsoft.com/office/drawing/2014/main" id="{09CD72E5-4A08-944A-BED5-7128A700AB2D}"/>
              </a:ext>
            </a:extLst>
          </p:cNvPr>
          <p:cNvSpPr txBox="1">
            <a:spLocks/>
          </p:cNvSpPr>
          <p:nvPr/>
        </p:nvSpPr>
        <p:spPr>
          <a:xfrm>
            <a:off x="-2470886" y="4797114"/>
            <a:ext cx="7704000" cy="47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SG" sz="1100"/>
              <a:t>Please play the slide for the animated prototype</a:t>
            </a:r>
          </a:p>
        </p:txBody>
      </p:sp>
    </p:spTree>
    <p:extLst>
      <p:ext uri="{BB962C8B-B14F-4D97-AF65-F5344CB8AC3E}">
        <p14:creationId xmlns:p14="http://schemas.microsoft.com/office/powerpoint/2010/main" val="375994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500"/>
                                  </p:stCondLst>
                                  <p:childTnLst>
                                    <p:animMotion origin="layout" path="M 2.77778E-6 -1.48148E-6 L 0.12708 -0.50216 " pathEditMode="relative" rAng="0" ptsTypes="AA">
                                      <p:cBhvr>
                                        <p:cTn id="9" dur="2000" fill="hold"/>
                                        <p:tgtEl>
                                          <p:spTgt spid="16"/>
                                        </p:tgtEl>
                                        <p:attrNameLst>
                                          <p:attrName>ppt_x</p:attrName>
                                          <p:attrName>ppt_y</p:attrName>
                                        </p:attrNameLst>
                                      </p:cBhvr>
                                      <p:rCtr x="6354" y="-25123"/>
                                    </p:animMotion>
                                  </p:childTnLst>
                                </p:cTn>
                              </p:par>
                            </p:childTnLst>
                          </p:cTn>
                        </p:par>
                        <p:par>
                          <p:cTn id="10" fill="hold">
                            <p:stCondLst>
                              <p:cond delay="2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3000"/>
                            </p:stCondLst>
                            <p:childTnLst>
                              <p:par>
                                <p:cTn id="15" presetID="1" presetClass="entr" presetSubtype="0" fill="hold" grpId="0" nodeType="afterEffect">
                                  <p:stCondLst>
                                    <p:cond delay="1000"/>
                                  </p:stCondLst>
                                  <p:childTnLst>
                                    <p:set>
                                      <p:cBhvr>
                                        <p:cTn id="16" dur="1" fill="hold">
                                          <p:stCondLst>
                                            <p:cond delay="0"/>
                                          </p:stCondLst>
                                        </p:cTn>
                                        <p:tgtEl>
                                          <p:spTgt spid="24"/>
                                        </p:tgtEl>
                                        <p:attrNameLst>
                                          <p:attrName>style.visibility</p:attrName>
                                        </p:attrNameLst>
                                      </p:cBhvr>
                                      <p:to>
                                        <p:strVal val="visible"/>
                                      </p:to>
                                    </p:set>
                                  </p:childTnLst>
                                </p:cTn>
                              </p:par>
                            </p:childTnLst>
                          </p:cTn>
                        </p:par>
                        <p:par>
                          <p:cTn id="17" fill="hold">
                            <p:stCondLst>
                              <p:cond delay="4000"/>
                            </p:stCondLst>
                            <p:childTnLst>
                              <p:par>
                                <p:cTn id="18" presetID="10" presetClass="entr" presetSubtype="0" fill="hold" nodeType="afterEffect">
                                  <p:stCondLst>
                                    <p:cond delay="50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par>
                          <p:cTn id="21" fill="hold">
                            <p:stCondLst>
                              <p:cond delay="5000"/>
                            </p:stCondLst>
                            <p:childTnLst>
                              <p:par>
                                <p:cTn id="22" presetID="1" presetClass="entr" presetSubtype="0" fill="hold" grpId="0" nodeType="afterEffect">
                                  <p:stCondLst>
                                    <p:cond delay="50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4" grpId="0" animBg="1"/>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8;p47">
            <a:extLst>
              <a:ext uri="{FF2B5EF4-FFF2-40B4-BE49-F238E27FC236}">
                <a16:creationId xmlns:a16="http://schemas.microsoft.com/office/drawing/2014/main" id="{47E626F1-2232-EE0D-AB1D-D8BA6F2A2E03}"/>
              </a:ext>
            </a:extLst>
          </p:cNvPr>
          <p:cNvSpPr txBox="1">
            <a:spLocks noGrp="1"/>
          </p:cNvSpPr>
          <p:nvPr>
            <p:ph type="title"/>
          </p:nvPr>
        </p:nvSpPr>
        <p:spPr>
          <a:xfrm>
            <a:off x="597600" y="237600"/>
            <a:ext cx="7704000" cy="477600"/>
          </a:xfrm>
          <a:prstGeom prst="rect">
            <a:avLst/>
          </a:prstGeom>
          <a:solidFill>
            <a:srgbClr val="000000">
              <a:alpha val="6759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lt1"/>
                </a:solidFill>
              </a:rPr>
              <a:t>Link to animation of prototype</a:t>
            </a:r>
            <a:endParaRPr>
              <a:solidFill>
                <a:schemeClr val="lt1"/>
              </a:solidFill>
            </a:endParaRPr>
          </a:p>
        </p:txBody>
      </p:sp>
      <p:grpSp>
        <p:nvGrpSpPr>
          <p:cNvPr id="6" name="Google Shape;353;p47">
            <a:extLst>
              <a:ext uri="{FF2B5EF4-FFF2-40B4-BE49-F238E27FC236}">
                <a16:creationId xmlns:a16="http://schemas.microsoft.com/office/drawing/2014/main" id="{3A3F9483-D5B7-9816-BA49-EB6811BFC01C}"/>
              </a:ext>
            </a:extLst>
          </p:cNvPr>
          <p:cNvGrpSpPr/>
          <p:nvPr/>
        </p:nvGrpSpPr>
        <p:grpSpPr>
          <a:xfrm>
            <a:off x="590750" y="787700"/>
            <a:ext cx="7717800" cy="114325"/>
            <a:chOff x="208025" y="3106700"/>
            <a:chExt cx="7717800" cy="114325"/>
          </a:xfrm>
        </p:grpSpPr>
        <p:sp>
          <p:nvSpPr>
            <p:cNvPr id="7" name="Google Shape;354;p47">
              <a:extLst>
                <a:ext uri="{FF2B5EF4-FFF2-40B4-BE49-F238E27FC236}">
                  <a16:creationId xmlns:a16="http://schemas.microsoft.com/office/drawing/2014/main" id="{4DF8C3C8-9E4C-6739-CD8B-FDC5CB39071F}"/>
                </a:ext>
              </a:extLst>
            </p:cNvPr>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5;p47">
              <a:extLst>
                <a:ext uri="{FF2B5EF4-FFF2-40B4-BE49-F238E27FC236}">
                  <a16:creationId xmlns:a16="http://schemas.microsoft.com/office/drawing/2014/main" id="{00B4F511-61E2-7105-66DA-FC66236204DE}"/>
                </a:ext>
              </a:extLst>
            </p:cNvPr>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Rounded Corners 8">
            <a:extLst>
              <a:ext uri="{FF2B5EF4-FFF2-40B4-BE49-F238E27FC236}">
                <a16:creationId xmlns:a16="http://schemas.microsoft.com/office/drawing/2014/main" id="{526B3EA0-D2B8-050A-FEF0-E32F107B3ED8}"/>
              </a:ext>
            </a:extLst>
          </p:cNvPr>
          <p:cNvSpPr/>
          <p:nvPr/>
        </p:nvSpPr>
        <p:spPr>
          <a:xfrm>
            <a:off x="792000" y="1197523"/>
            <a:ext cx="7405550" cy="3555709"/>
          </a:xfrm>
          <a:prstGeom prst="roundRect">
            <a:avLst>
              <a:gd name="adj" fmla="val 4445"/>
            </a:avLst>
          </a:prstGeom>
          <a:solidFill>
            <a:srgbClr val="1B0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n>
                <a:solidFill>
                  <a:sysClr val="windowText" lastClr="000000"/>
                </a:solidFill>
              </a:ln>
              <a:solidFill>
                <a:sysClr val="windowText" lastClr="000000"/>
              </a:solidFill>
            </a:endParaRPr>
          </a:p>
        </p:txBody>
      </p:sp>
      <p:sp>
        <p:nvSpPr>
          <p:cNvPr id="2" name="TextBox 1">
            <a:extLst>
              <a:ext uri="{FF2B5EF4-FFF2-40B4-BE49-F238E27FC236}">
                <a16:creationId xmlns:a16="http://schemas.microsoft.com/office/drawing/2014/main" id="{2DB4FAE2-153F-BF3A-13E4-33FF310154C7}"/>
              </a:ext>
            </a:extLst>
          </p:cNvPr>
          <p:cNvSpPr txBox="1"/>
          <p:nvPr/>
        </p:nvSpPr>
        <p:spPr>
          <a:xfrm>
            <a:off x="3126650" y="2751750"/>
            <a:ext cx="5126400" cy="307777"/>
          </a:xfrm>
          <a:prstGeom prst="rect">
            <a:avLst/>
          </a:prstGeom>
          <a:noFill/>
        </p:spPr>
        <p:txBody>
          <a:bodyPr wrap="square" rtlCol="0">
            <a:spAutoFit/>
          </a:bodyPr>
          <a:lstStyle/>
          <a:p>
            <a:r>
              <a:rPr lang="en-SG" b="0" i="0" u="none" strike="noStrike">
                <a:solidFill>
                  <a:srgbClr val="7F85F5"/>
                </a:solidFill>
                <a:effectLst/>
                <a:latin typeface="-apple-system"/>
                <a:hlinkClick r:id="rId3" tooltip="https://youtu.be/G6geanYjryY"/>
              </a:rPr>
              <a:t>https://youtu.be/G6geanYjryY</a:t>
            </a:r>
            <a:endParaRPr lang="en-SG"/>
          </a:p>
        </p:txBody>
      </p:sp>
    </p:spTree>
    <p:extLst>
      <p:ext uri="{BB962C8B-B14F-4D97-AF65-F5344CB8AC3E}">
        <p14:creationId xmlns:p14="http://schemas.microsoft.com/office/powerpoint/2010/main" val="257897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title"/>
          </p:nvPr>
        </p:nvSpPr>
        <p:spPr>
          <a:xfrm>
            <a:off x="4809963" y="2369790"/>
            <a:ext cx="2083500" cy="98126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SG"/>
              <a:t>Our research</a:t>
            </a:r>
          </a:p>
        </p:txBody>
      </p:sp>
      <p:sp>
        <p:nvSpPr>
          <p:cNvPr id="278" name="Google Shape;278;p40"/>
          <p:cNvSpPr txBox="1">
            <a:spLocks noGrp="1"/>
          </p:cNvSpPr>
          <p:nvPr>
            <p:ph type="title" idx="2"/>
          </p:nvPr>
        </p:nvSpPr>
        <p:spPr>
          <a:xfrm>
            <a:off x="4879875" y="1534825"/>
            <a:ext cx="1061400" cy="7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79" name="Google Shape;279;p40"/>
          <p:cNvGrpSpPr/>
          <p:nvPr/>
        </p:nvGrpSpPr>
        <p:grpSpPr>
          <a:xfrm>
            <a:off x="4809963" y="3293893"/>
            <a:ext cx="1708788" cy="114325"/>
            <a:chOff x="6217037" y="3106700"/>
            <a:chExt cx="1708788" cy="114325"/>
          </a:xfrm>
        </p:grpSpPr>
        <p:sp>
          <p:nvSpPr>
            <p:cNvPr id="280" name="Google Shape;280;p40"/>
            <p:cNvSpPr/>
            <p:nvPr/>
          </p:nvSpPr>
          <p:spPr>
            <a:xfrm>
              <a:off x="6217037" y="3106725"/>
              <a:ext cx="1534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1655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64"/>
          <p:cNvSpPr txBox="1"/>
          <p:nvPr/>
        </p:nvSpPr>
        <p:spPr>
          <a:xfrm>
            <a:off x="2649100" y="3380125"/>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300"/>
              </a:spcAft>
              <a:buClr>
                <a:srgbClr val="000000"/>
              </a:buClr>
              <a:buSzPts val="1100"/>
              <a:buFont typeface="Arial"/>
              <a:buNone/>
            </a:pPr>
            <a:r>
              <a:rPr lang="en" sz="1200" b="1">
                <a:solidFill>
                  <a:schemeClr val="dk1"/>
                </a:solidFill>
                <a:latin typeface="Work Sans"/>
                <a:ea typeface="Work Sans"/>
                <a:cs typeface="Work Sans"/>
                <a:sym typeface="Work Sans"/>
              </a:rPr>
              <a:t>Please keep this slide for attribution</a:t>
            </a:r>
            <a:endParaRPr sz="1200" b="1">
              <a:solidFill>
                <a:schemeClr val="dk1"/>
              </a:solidFill>
              <a:latin typeface="Work Sans"/>
              <a:ea typeface="Work Sans"/>
              <a:cs typeface="Work Sans"/>
              <a:sym typeface="Work Sans"/>
            </a:endParaRPr>
          </a:p>
        </p:txBody>
      </p:sp>
      <p:sp>
        <p:nvSpPr>
          <p:cNvPr id="665" name="Google Shape;665;p64"/>
          <p:cNvSpPr txBox="1">
            <a:spLocks noGrp="1"/>
          </p:cNvSpPr>
          <p:nvPr>
            <p:ph type="ctrTitle"/>
          </p:nvPr>
        </p:nvSpPr>
        <p:spPr>
          <a:xfrm flipH="1">
            <a:off x="3073562" y="1855150"/>
            <a:ext cx="2849775" cy="1154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300"/>
              <a:t>Thank you!</a:t>
            </a:r>
            <a:endParaRPr sz="7300"/>
          </a:p>
        </p:txBody>
      </p:sp>
      <p:grpSp>
        <p:nvGrpSpPr>
          <p:cNvPr id="666" name="Google Shape;666;p64"/>
          <p:cNvGrpSpPr/>
          <p:nvPr/>
        </p:nvGrpSpPr>
        <p:grpSpPr>
          <a:xfrm>
            <a:off x="3410824" y="2995125"/>
            <a:ext cx="2175250" cy="114325"/>
            <a:chOff x="5750575" y="3106700"/>
            <a:chExt cx="2175250" cy="114325"/>
          </a:xfrm>
        </p:grpSpPr>
        <p:sp>
          <p:nvSpPr>
            <p:cNvPr id="667" name="Google Shape;667;p64"/>
            <p:cNvSpPr/>
            <p:nvPr/>
          </p:nvSpPr>
          <p:spPr>
            <a:xfrm>
              <a:off x="5750575" y="3106725"/>
              <a:ext cx="200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4"/>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18;p44">
            <a:extLst>
              <a:ext uri="{FF2B5EF4-FFF2-40B4-BE49-F238E27FC236}">
                <a16:creationId xmlns:a16="http://schemas.microsoft.com/office/drawing/2014/main" id="{19EE3C69-41A8-5BEE-0A0C-5DDE32260AF2}"/>
              </a:ext>
            </a:extLst>
          </p:cNvPr>
          <p:cNvSpPr txBox="1">
            <a:spLocks/>
          </p:cNvSpPr>
          <p:nvPr/>
        </p:nvSpPr>
        <p:spPr>
          <a:xfrm>
            <a:off x="713150" y="142296"/>
            <a:ext cx="7704000" cy="519300"/>
          </a:xfrm>
          <a:prstGeom prst="rect">
            <a:avLst/>
          </a:prstGeom>
          <a:solidFill>
            <a:srgbClr val="000000">
              <a:alpha val="6759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buSzPts val="1100"/>
              <a:buFont typeface="Arial"/>
              <a:buNone/>
            </a:pPr>
            <a:r>
              <a:rPr lang="en-SG"/>
              <a:t>SOLUTION </a:t>
            </a:r>
            <a:r>
              <a:rPr lang="en-SG">
                <a:solidFill>
                  <a:schemeClr val="bg1">
                    <a:lumMod val="60000"/>
                    <a:lumOff val="40000"/>
                  </a:schemeClr>
                </a:solidFill>
              </a:rPr>
              <a:t>1:</a:t>
            </a:r>
            <a:r>
              <a:rPr lang="en-SG"/>
              <a:t> Leader board point system</a:t>
            </a:r>
          </a:p>
        </p:txBody>
      </p:sp>
      <p:grpSp>
        <p:nvGrpSpPr>
          <p:cNvPr id="6" name="Google Shape;320;p44">
            <a:extLst>
              <a:ext uri="{FF2B5EF4-FFF2-40B4-BE49-F238E27FC236}">
                <a16:creationId xmlns:a16="http://schemas.microsoft.com/office/drawing/2014/main" id="{42233FAF-8F50-0FF6-3699-5AC7E3444B59}"/>
              </a:ext>
            </a:extLst>
          </p:cNvPr>
          <p:cNvGrpSpPr/>
          <p:nvPr/>
        </p:nvGrpSpPr>
        <p:grpSpPr>
          <a:xfrm>
            <a:off x="699350" y="661596"/>
            <a:ext cx="7717800" cy="114325"/>
            <a:chOff x="208025" y="3106700"/>
            <a:chExt cx="7717800" cy="114325"/>
          </a:xfrm>
        </p:grpSpPr>
        <p:sp>
          <p:nvSpPr>
            <p:cNvPr id="7" name="Google Shape;321;p44">
              <a:extLst>
                <a:ext uri="{FF2B5EF4-FFF2-40B4-BE49-F238E27FC236}">
                  <a16:creationId xmlns:a16="http://schemas.microsoft.com/office/drawing/2014/main" id="{4FF8415A-7E26-C55D-774B-2DBCD0AE1C2B}"/>
                </a:ext>
              </a:extLst>
            </p:cNvPr>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2;p44">
              <a:extLst>
                <a:ext uri="{FF2B5EF4-FFF2-40B4-BE49-F238E27FC236}">
                  <a16:creationId xmlns:a16="http://schemas.microsoft.com/office/drawing/2014/main" id="{242D6AFC-E32A-119C-A7C7-93843A6793EF}"/>
                </a:ext>
              </a:extLst>
            </p:cNvPr>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20E75425-1355-850D-2726-C71886C7A8D2}"/>
              </a:ext>
            </a:extLst>
          </p:cNvPr>
          <p:cNvSpPr txBox="1"/>
          <p:nvPr/>
        </p:nvSpPr>
        <p:spPr>
          <a:xfrm>
            <a:off x="988540" y="1293341"/>
            <a:ext cx="6631459" cy="3539430"/>
          </a:xfrm>
          <a:prstGeom prst="rect">
            <a:avLst/>
          </a:prstGeom>
          <a:noFill/>
        </p:spPr>
        <p:txBody>
          <a:bodyPr wrap="square" rtlCol="0">
            <a:spAutoFit/>
          </a:bodyPr>
          <a:lstStyle/>
          <a:p>
            <a:r>
              <a:rPr lang="en-SG">
                <a:solidFill>
                  <a:schemeClr val="accent1"/>
                </a:solidFill>
              </a:rPr>
              <a:t>Split the customer based on region, such as Singapore, Malaysia and more.</a:t>
            </a:r>
          </a:p>
          <a:p>
            <a:endParaRPr lang="en-SG">
              <a:solidFill>
                <a:schemeClr val="accent1"/>
              </a:solidFill>
            </a:endParaRPr>
          </a:p>
          <a:p>
            <a:r>
              <a:rPr lang="en-SG">
                <a:solidFill>
                  <a:schemeClr val="accent1"/>
                </a:solidFill>
              </a:rPr>
              <a:t>Point system for top 5 active member per region for writing top and relevant reviews can have 5 point awarded.</a:t>
            </a:r>
          </a:p>
          <a:p>
            <a:endParaRPr lang="en-SG">
              <a:solidFill>
                <a:schemeClr val="accent1"/>
              </a:solidFill>
            </a:endParaRPr>
          </a:p>
          <a:p>
            <a:r>
              <a:rPr lang="en-SG">
                <a:solidFill>
                  <a:schemeClr val="accent1"/>
                </a:solidFill>
              </a:rPr>
              <a:t>Point system for top 30 shoppers for making most purchase can have 15 points awarded.</a:t>
            </a:r>
          </a:p>
          <a:p>
            <a:endParaRPr lang="en-SG">
              <a:solidFill>
                <a:schemeClr val="accent1"/>
              </a:solidFill>
            </a:endParaRPr>
          </a:p>
          <a:p>
            <a:r>
              <a:rPr lang="en-SG">
                <a:solidFill>
                  <a:schemeClr val="accent1"/>
                </a:solidFill>
              </a:rPr>
              <a:t>Point will be tabulated per month.</a:t>
            </a:r>
          </a:p>
          <a:p>
            <a:endParaRPr lang="en-SG">
              <a:solidFill>
                <a:schemeClr val="accent1"/>
              </a:solidFill>
            </a:endParaRPr>
          </a:p>
          <a:p>
            <a:r>
              <a:rPr lang="en-SG">
                <a:solidFill>
                  <a:schemeClr val="accent1"/>
                </a:solidFill>
              </a:rPr>
              <a:t>Top 10 people with most point will have high discount rate or nice offers while other top 40 loyal customer can have their usernames displayed in leader board too without prize. </a:t>
            </a:r>
          </a:p>
          <a:p>
            <a:endParaRPr lang="en-SG">
              <a:solidFill>
                <a:schemeClr val="accent1"/>
              </a:solidFill>
            </a:endParaRPr>
          </a:p>
          <a:p>
            <a:r>
              <a:rPr lang="en-SG">
                <a:solidFill>
                  <a:schemeClr val="accent1"/>
                </a:solidFill>
              </a:rPr>
              <a:t>Top 10 will get the offers via email at the end of each month.</a:t>
            </a:r>
          </a:p>
          <a:p>
            <a:endParaRPr lang="en-SG">
              <a:solidFill>
                <a:schemeClr val="accent1"/>
              </a:solidFill>
            </a:endParaRPr>
          </a:p>
        </p:txBody>
      </p:sp>
    </p:spTree>
    <p:extLst>
      <p:ext uri="{BB962C8B-B14F-4D97-AF65-F5344CB8AC3E}">
        <p14:creationId xmlns:p14="http://schemas.microsoft.com/office/powerpoint/2010/main" val="1023570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B17A56-0F24-D23E-FA68-1B6DD1A1CF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772" b="96491" l="3976" r="89450">
                        <a14:foregroundMark x1="7798" y1="46842" x2="7798" y2="46842"/>
                        <a14:foregroundMark x1="4128" y1="45088" x2="4128" y2="45088"/>
                        <a14:foregroundMark x1="52752" y1="8772" x2="52752" y2="8772"/>
                        <a14:foregroundMark x1="84404" y1="29825" x2="84404" y2="29825"/>
                        <a14:foregroundMark x1="66667" y1="65439" x2="66667" y2="65439"/>
                        <a14:foregroundMark x1="75841" y1="69123" x2="75841" y2="69123"/>
                        <a14:foregroundMark x1="66667" y1="85439" x2="66667" y2="85439"/>
                        <a14:foregroundMark x1="61927" y1="78421" x2="69725" y2="77018"/>
                        <a14:foregroundMark x1="66514" y1="90000" x2="72018" y2="90175"/>
                        <a14:foregroundMark x1="67125" y1="96316" x2="67125" y2="96316"/>
                        <a14:foregroundMark x1="61927" y1="95263" x2="61927" y2="95263"/>
                        <a14:foregroundMark x1="72630" y1="95263" x2="72630" y2="95263"/>
                        <a14:foregroundMark x1="58869" y1="96491" x2="58869" y2="96491"/>
                        <a14:foregroundMark x1="57798" y1="94211" x2="57798" y2="94211"/>
                        <a14:foregroundMark x1="57798" y1="94912" x2="65596" y2="94211"/>
                        <a14:foregroundMark x1="74006" y1="95789" x2="74006" y2="95789"/>
                        <a14:foregroundMark x1="67584" y1="65439" x2="59786" y2="67018"/>
                      </a14:backgroundRemoval>
                    </a14:imgEffect>
                  </a14:imgLayer>
                </a14:imgProps>
              </a:ext>
            </a:extLst>
          </a:blip>
          <a:stretch>
            <a:fillRect/>
          </a:stretch>
        </p:blipFill>
        <p:spPr>
          <a:xfrm>
            <a:off x="-84523" y="1153792"/>
            <a:ext cx="3337830" cy="2909118"/>
          </a:xfrm>
          <a:prstGeom prst="rect">
            <a:avLst/>
          </a:prstGeom>
        </p:spPr>
      </p:pic>
      <p:sp>
        <p:nvSpPr>
          <p:cNvPr id="5" name="Title 1">
            <a:extLst>
              <a:ext uri="{FF2B5EF4-FFF2-40B4-BE49-F238E27FC236}">
                <a16:creationId xmlns:a16="http://schemas.microsoft.com/office/drawing/2014/main" id="{3F9B9E98-AF7F-FEEF-540B-5F07E9AAC946}"/>
              </a:ext>
            </a:extLst>
          </p:cNvPr>
          <p:cNvSpPr txBox="1">
            <a:spLocks/>
          </p:cNvSpPr>
          <p:nvPr/>
        </p:nvSpPr>
        <p:spPr>
          <a:xfrm>
            <a:off x="329859" y="1193086"/>
            <a:ext cx="2382605" cy="18113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500" b="1" kern="1200">
                <a:solidFill>
                  <a:schemeClr val="bg1"/>
                </a:solidFill>
                <a:latin typeface="+mj-lt"/>
                <a:ea typeface="+mj-ea"/>
                <a:cs typeface="+mj-cs"/>
              </a:rPr>
              <a:t>Solution 1: Leaderboard system</a:t>
            </a:r>
          </a:p>
        </p:txBody>
      </p:sp>
      <p:sp>
        <p:nvSpPr>
          <p:cNvPr id="7" name="TextBox 6">
            <a:extLst>
              <a:ext uri="{FF2B5EF4-FFF2-40B4-BE49-F238E27FC236}">
                <a16:creationId xmlns:a16="http://schemas.microsoft.com/office/drawing/2014/main" id="{3D70D148-7446-F85F-FA26-2245F07EE739}"/>
              </a:ext>
            </a:extLst>
          </p:cNvPr>
          <p:cNvSpPr txBox="1"/>
          <p:nvPr/>
        </p:nvSpPr>
        <p:spPr>
          <a:xfrm>
            <a:off x="2934746" y="412086"/>
            <a:ext cx="5683223" cy="3493264"/>
          </a:xfrm>
          <a:prstGeom prst="rect">
            <a:avLst/>
          </a:prstGeom>
          <a:noFill/>
        </p:spPr>
        <p:txBody>
          <a:bodyPr wrap="square" rtlCol="0">
            <a:spAutoFit/>
          </a:bodyPr>
          <a:lstStyle/>
          <a:p>
            <a:pPr marL="285750" indent="-285750">
              <a:buClr>
                <a:schemeClr val="bg1">
                  <a:lumMod val="60000"/>
                  <a:lumOff val="40000"/>
                </a:schemeClr>
              </a:buClr>
              <a:buFont typeface="Wingdings" panose="05000000000000000000" pitchFamily="2" charset="2"/>
              <a:buChar char="§"/>
            </a:pPr>
            <a:r>
              <a:rPr lang="en-SG" sz="1300">
                <a:solidFill>
                  <a:schemeClr val="tx1"/>
                </a:solidFill>
              </a:rPr>
              <a:t>Discounts and offers are indeed a key to customer’s heart. However, we need to acknowledge those who fits the recency, frequency and monetary value of any data analytics. </a:t>
            </a:r>
            <a:r>
              <a:rPr lang="en-US" sz="1300">
                <a:solidFill>
                  <a:schemeClr val="tx1"/>
                </a:solidFill>
              </a:rPr>
              <a:t>Those who fits the RFM are known as repeat customers (loyal)</a:t>
            </a:r>
          </a:p>
          <a:p>
            <a:pPr>
              <a:buClr>
                <a:schemeClr val="bg1">
                  <a:lumMod val="60000"/>
                  <a:lumOff val="40000"/>
                </a:schemeClr>
              </a:buClr>
            </a:pPr>
            <a:endParaRPr lang="en-SG" sz="1300">
              <a:solidFill>
                <a:schemeClr val="tx1"/>
              </a:solidFill>
            </a:endParaRPr>
          </a:p>
          <a:p>
            <a:pPr marL="285750" indent="-285750">
              <a:buClr>
                <a:schemeClr val="bg1">
                  <a:lumMod val="60000"/>
                  <a:lumOff val="40000"/>
                </a:schemeClr>
              </a:buClr>
              <a:buFont typeface="Wingdings" panose="05000000000000000000" pitchFamily="2" charset="2"/>
              <a:buChar char="§"/>
            </a:pPr>
            <a:r>
              <a:rPr lang="en-SG" sz="1300">
                <a:solidFill>
                  <a:schemeClr val="tx1"/>
                </a:solidFill>
              </a:rPr>
              <a:t>Encouraging the most active and loyal customers is what this solution is all about. As this will boost company’s profit, the statistical evidence is shown in figure 1 below, indicating benefits.</a:t>
            </a:r>
          </a:p>
          <a:p>
            <a:pPr>
              <a:buClr>
                <a:schemeClr val="bg1">
                  <a:lumMod val="60000"/>
                  <a:lumOff val="40000"/>
                </a:schemeClr>
              </a:buClr>
            </a:pPr>
            <a:endParaRPr lang="en-SG" sz="1300">
              <a:solidFill>
                <a:schemeClr val="tx1"/>
              </a:solidFill>
            </a:endParaRPr>
          </a:p>
          <a:p>
            <a:pPr marL="285750" indent="-285750">
              <a:buClr>
                <a:schemeClr val="bg1">
                  <a:lumMod val="60000"/>
                  <a:lumOff val="40000"/>
                </a:schemeClr>
              </a:buClr>
              <a:buFont typeface="Wingdings" panose="05000000000000000000" pitchFamily="2" charset="2"/>
              <a:buChar char="§"/>
            </a:pPr>
            <a:r>
              <a:rPr lang="en-SG" sz="1300">
                <a:solidFill>
                  <a:schemeClr val="tx1"/>
                </a:solidFill>
              </a:rPr>
              <a:t>A loyal customer is considered more significant that a satisfied one. There are more emphasis in attracting new customers, but a via loyal customers, the chances of losing them due to any circumstances will be lower and can be a brand advocate for the new customers as well, which means marketing can be done by them too, saving cost from customer acquisition. Do check out the links in speaker notes to support this point.</a:t>
            </a:r>
          </a:p>
          <a:p>
            <a:pPr>
              <a:buClr>
                <a:schemeClr val="bg1">
                  <a:lumMod val="60000"/>
                  <a:lumOff val="40000"/>
                </a:schemeClr>
              </a:buClr>
            </a:pPr>
            <a:endParaRPr lang="en-SG" sz="1300">
              <a:solidFill>
                <a:schemeClr val="tx1"/>
              </a:solidFill>
            </a:endParaRPr>
          </a:p>
        </p:txBody>
      </p:sp>
      <p:pic>
        <p:nvPicPr>
          <p:cNvPr id="8" name="Picture 7">
            <a:extLst>
              <a:ext uri="{FF2B5EF4-FFF2-40B4-BE49-F238E27FC236}">
                <a16:creationId xmlns:a16="http://schemas.microsoft.com/office/drawing/2014/main" id="{F4F2340E-CC77-8196-A7F0-E3406AD0E6C1}"/>
              </a:ext>
            </a:extLst>
          </p:cNvPr>
          <p:cNvPicPr>
            <a:picLocks noChangeAspect="1"/>
          </p:cNvPicPr>
          <p:nvPr/>
        </p:nvPicPr>
        <p:blipFill>
          <a:blip r:embed="rId5"/>
          <a:stretch>
            <a:fillRect/>
          </a:stretch>
        </p:blipFill>
        <p:spPr>
          <a:xfrm>
            <a:off x="4585745" y="3625137"/>
            <a:ext cx="4466048" cy="1256477"/>
          </a:xfrm>
          <a:prstGeom prst="rect">
            <a:avLst/>
          </a:prstGeom>
        </p:spPr>
      </p:pic>
      <p:sp>
        <p:nvSpPr>
          <p:cNvPr id="9" name="TextBox 8">
            <a:extLst>
              <a:ext uri="{FF2B5EF4-FFF2-40B4-BE49-F238E27FC236}">
                <a16:creationId xmlns:a16="http://schemas.microsoft.com/office/drawing/2014/main" id="{00C4ED77-0C6C-C2C0-8D5F-1BD5E6524165}"/>
              </a:ext>
            </a:extLst>
          </p:cNvPr>
          <p:cNvSpPr txBox="1"/>
          <p:nvPr/>
        </p:nvSpPr>
        <p:spPr>
          <a:xfrm>
            <a:off x="6560131" y="4835723"/>
            <a:ext cx="1736591" cy="307777"/>
          </a:xfrm>
          <a:prstGeom prst="rect">
            <a:avLst/>
          </a:prstGeom>
          <a:noFill/>
        </p:spPr>
        <p:txBody>
          <a:bodyPr wrap="square" rtlCol="0">
            <a:spAutoFit/>
          </a:bodyPr>
          <a:lstStyle/>
          <a:p>
            <a:r>
              <a:rPr lang="en-SG" i="1">
                <a:solidFill>
                  <a:schemeClr val="tx1"/>
                </a:solidFill>
              </a:rPr>
              <a:t>Figure 1</a:t>
            </a:r>
          </a:p>
        </p:txBody>
      </p:sp>
      <p:sp>
        <p:nvSpPr>
          <p:cNvPr id="10" name="Title 1">
            <a:extLst>
              <a:ext uri="{FF2B5EF4-FFF2-40B4-BE49-F238E27FC236}">
                <a16:creationId xmlns:a16="http://schemas.microsoft.com/office/drawing/2014/main" id="{B6682FD4-734C-EB5C-ACA9-5318D499F6DE}"/>
              </a:ext>
            </a:extLst>
          </p:cNvPr>
          <p:cNvSpPr txBox="1">
            <a:spLocks/>
          </p:cNvSpPr>
          <p:nvPr/>
        </p:nvSpPr>
        <p:spPr>
          <a:xfrm>
            <a:off x="1584392" y="1906661"/>
            <a:ext cx="2312312" cy="18395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500" b="1" kern="1200">
                <a:solidFill>
                  <a:schemeClr val="bg1"/>
                </a:solidFill>
                <a:latin typeface="+mj-lt"/>
                <a:ea typeface="+mj-ea"/>
                <a:cs typeface="+mj-cs"/>
              </a:rPr>
              <a:t>WHY?</a:t>
            </a:r>
          </a:p>
        </p:txBody>
      </p:sp>
    </p:spTree>
    <p:extLst>
      <p:ext uri="{BB962C8B-B14F-4D97-AF65-F5344CB8AC3E}">
        <p14:creationId xmlns:p14="http://schemas.microsoft.com/office/powerpoint/2010/main" val="1475914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67AC-FEC7-A3C8-6FD3-2B419DF924E7}"/>
              </a:ext>
            </a:extLst>
          </p:cNvPr>
          <p:cNvSpPr>
            <a:spLocks noGrp="1"/>
          </p:cNvSpPr>
          <p:nvPr>
            <p:ph type="title"/>
          </p:nvPr>
        </p:nvSpPr>
        <p:spPr/>
        <p:txBody>
          <a:bodyPr/>
          <a:lstStyle/>
          <a:p>
            <a:r>
              <a:rPr lang="en-SG"/>
              <a:t>Solution 1: Inspiration</a:t>
            </a:r>
          </a:p>
        </p:txBody>
      </p:sp>
      <p:sp>
        <p:nvSpPr>
          <p:cNvPr id="4" name="TextBox 3">
            <a:extLst>
              <a:ext uri="{FF2B5EF4-FFF2-40B4-BE49-F238E27FC236}">
                <a16:creationId xmlns:a16="http://schemas.microsoft.com/office/drawing/2014/main" id="{99DE4F50-9996-F28A-AA78-89CA7460183F}"/>
              </a:ext>
            </a:extLst>
          </p:cNvPr>
          <p:cNvSpPr txBox="1"/>
          <p:nvPr/>
        </p:nvSpPr>
        <p:spPr>
          <a:xfrm>
            <a:off x="889687" y="1458928"/>
            <a:ext cx="7092363" cy="2939266"/>
          </a:xfrm>
          <a:prstGeom prst="rect">
            <a:avLst/>
          </a:prstGeom>
          <a:noFill/>
        </p:spPr>
        <p:txBody>
          <a:bodyPr wrap="square" rtlCol="0">
            <a:spAutoFit/>
          </a:bodyPr>
          <a:lstStyle/>
          <a:p>
            <a:pPr marL="285750" indent="-285750">
              <a:buClr>
                <a:schemeClr val="bg1">
                  <a:lumMod val="60000"/>
                  <a:lumOff val="40000"/>
                </a:schemeClr>
              </a:buClr>
              <a:buFont typeface="Wingdings" panose="05000000000000000000" pitchFamily="2" charset="2"/>
              <a:buChar char="§"/>
            </a:pPr>
            <a:r>
              <a:rPr lang="en-SG">
                <a:solidFill>
                  <a:srgbClr val="FFFFFF"/>
                </a:solidFill>
              </a:rPr>
              <a:t>The inspiration is from two sources. </a:t>
            </a:r>
          </a:p>
          <a:p>
            <a:pPr marL="285750" indent="-285750">
              <a:buClr>
                <a:schemeClr val="bg1">
                  <a:lumMod val="60000"/>
                  <a:lumOff val="40000"/>
                </a:schemeClr>
              </a:buClr>
              <a:buFont typeface="Wingdings" panose="05000000000000000000" pitchFamily="2" charset="2"/>
              <a:buChar char="§"/>
            </a:pPr>
            <a:r>
              <a:rPr lang="en-SG">
                <a:solidFill>
                  <a:srgbClr val="FFFFFF"/>
                </a:solidFill>
              </a:rPr>
              <a:t>	- HPB fitness tracker (National Steps Challenge™)</a:t>
            </a:r>
          </a:p>
          <a:p>
            <a:pPr marL="285750" indent="-285750">
              <a:buClr>
                <a:schemeClr val="bg1">
                  <a:lumMod val="60000"/>
                  <a:lumOff val="40000"/>
                </a:schemeClr>
              </a:buClr>
              <a:buFont typeface="Wingdings" panose="05000000000000000000" pitchFamily="2" charset="2"/>
              <a:buChar char="§"/>
            </a:pPr>
            <a:r>
              <a:rPr lang="en-SG">
                <a:solidFill>
                  <a:srgbClr val="FFFFFF"/>
                </a:solidFill>
              </a:rPr>
              <a:t>	- Subway surfs game leader board system</a:t>
            </a:r>
          </a:p>
          <a:p>
            <a:pPr marL="285750" indent="-285750">
              <a:buClr>
                <a:schemeClr val="bg1">
                  <a:lumMod val="60000"/>
                  <a:lumOff val="40000"/>
                </a:schemeClr>
              </a:buClr>
              <a:buFont typeface="Wingdings" panose="05000000000000000000" pitchFamily="2" charset="2"/>
              <a:buChar char="§"/>
            </a:pPr>
            <a:endParaRPr lang="en-SG">
              <a:solidFill>
                <a:srgbClr val="FFFFFF"/>
              </a:solidFill>
            </a:endParaRPr>
          </a:p>
          <a:p>
            <a:pPr marL="285750" indent="-285750">
              <a:buClr>
                <a:schemeClr val="bg1">
                  <a:lumMod val="60000"/>
                  <a:lumOff val="40000"/>
                </a:schemeClr>
              </a:buClr>
              <a:buFont typeface="Wingdings" panose="05000000000000000000" pitchFamily="2" charset="2"/>
              <a:buChar char="§"/>
            </a:pPr>
            <a:endParaRPr lang="en-SG">
              <a:solidFill>
                <a:srgbClr val="FFFFFF"/>
              </a:solidFill>
            </a:endParaRPr>
          </a:p>
          <a:p>
            <a:pPr marL="285750" indent="-285750">
              <a:buClr>
                <a:schemeClr val="bg1">
                  <a:lumMod val="60000"/>
                  <a:lumOff val="40000"/>
                </a:schemeClr>
              </a:buClr>
              <a:buFont typeface="Wingdings" panose="05000000000000000000" pitchFamily="2" charset="2"/>
              <a:buChar char="§"/>
            </a:pPr>
            <a:endParaRPr lang="en-SG">
              <a:solidFill>
                <a:srgbClr val="FFFFFF"/>
              </a:solidFill>
            </a:endParaRPr>
          </a:p>
          <a:p>
            <a:pPr marL="285750" indent="-285750">
              <a:buClr>
                <a:schemeClr val="bg1">
                  <a:lumMod val="60000"/>
                  <a:lumOff val="40000"/>
                </a:schemeClr>
              </a:buClr>
              <a:buFont typeface="Wingdings" panose="05000000000000000000" pitchFamily="2" charset="2"/>
              <a:buChar char="§"/>
            </a:pPr>
            <a:r>
              <a:rPr lang="en-SG">
                <a:solidFill>
                  <a:srgbClr val="FFFFFF"/>
                </a:solidFill>
              </a:rPr>
              <a:t>HPB fitness tracker, keeps track of the number of steps a person has walker or the time taken by the person to exercise, the more the steps are or the higher the duration taken respectively, they leader board will be updated accordingly.  Just like this, for Shopee scenario we can use data analytics to capture those who make most purchases, actively write reviews to be captured in leader board as they win attractive prizes.</a:t>
            </a:r>
          </a:p>
          <a:p>
            <a:pPr marL="285750" indent="-285750">
              <a:buClr>
                <a:schemeClr val="bg1">
                  <a:lumMod val="60000"/>
                  <a:lumOff val="40000"/>
                </a:schemeClr>
              </a:buClr>
              <a:buFont typeface="Wingdings" panose="05000000000000000000" pitchFamily="2" charset="2"/>
              <a:buChar char="§"/>
            </a:pPr>
            <a:endParaRPr lang="en-SG" sz="1700">
              <a:solidFill>
                <a:schemeClr val="tx1"/>
              </a:solidFill>
            </a:endParaRPr>
          </a:p>
        </p:txBody>
      </p:sp>
    </p:spTree>
    <p:extLst>
      <p:ext uri="{BB962C8B-B14F-4D97-AF65-F5344CB8AC3E}">
        <p14:creationId xmlns:p14="http://schemas.microsoft.com/office/powerpoint/2010/main" val="489699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53A7A3-7A4C-39FA-6EF9-67BA736DFBD7}"/>
              </a:ext>
            </a:extLst>
          </p:cNvPr>
          <p:cNvSpPr txBox="1"/>
          <p:nvPr/>
        </p:nvSpPr>
        <p:spPr>
          <a:xfrm>
            <a:off x="720000" y="1379774"/>
            <a:ext cx="7602067" cy="2893100"/>
          </a:xfrm>
          <a:prstGeom prst="rect">
            <a:avLst/>
          </a:prstGeom>
          <a:noFill/>
        </p:spPr>
        <p:txBody>
          <a:bodyPr wrap="square" rtlCol="0">
            <a:spAutoFit/>
          </a:bodyPr>
          <a:lstStyle/>
          <a:p>
            <a:r>
              <a:rPr lang="en-US" sz="1300">
                <a:solidFill>
                  <a:schemeClr val="tx1"/>
                </a:solidFill>
              </a:rPr>
              <a:t>Walkthrough storyline where users can play and select in the game itself and directly add to cart to purchase. many genres will be selected such as thriller, horror, crime, romance, fantasy and more.</a:t>
            </a:r>
          </a:p>
          <a:p>
            <a:endParaRPr lang="en-US" sz="1300">
              <a:solidFill>
                <a:schemeClr val="tx1"/>
              </a:solidFill>
            </a:endParaRPr>
          </a:p>
          <a:p>
            <a:r>
              <a:rPr lang="en-US" sz="1300">
                <a:solidFill>
                  <a:schemeClr val="tx1"/>
                </a:solidFill>
              </a:rPr>
              <a:t>Interesting interactive storyline with 2 to 3 endings depending on the choice users make. if users purchase items, they can be led to an exclusive ending. one choice can be default where user don’t need to purchase the item while the other two items can be where users will be displayed with multiple Shopee items, and if they like it on the spot, they can choose it. </a:t>
            </a:r>
          </a:p>
          <a:p>
            <a:endParaRPr lang="en-US" sz="1300">
              <a:solidFill>
                <a:schemeClr val="tx1"/>
              </a:solidFill>
            </a:endParaRPr>
          </a:p>
          <a:p>
            <a:r>
              <a:rPr lang="en-US" sz="1300">
                <a:solidFill>
                  <a:schemeClr val="tx1"/>
                </a:solidFill>
              </a:rPr>
              <a:t>The products can be from any categories, including groceries, outfits and more. this is just a brief-through description, prototype will give an in-depth view of this idea. after the whole game, which can contain many episodes, they can have 5-dollar e-voucher if they get the best endings. one story can only be played once, to prevent money loss for company. also, one ending is only obtained to those who make in-game purchase while 2nd ending is offered for  best ending with discount prize while 3</a:t>
            </a:r>
            <a:r>
              <a:rPr lang="en-US" sz="1300" baseline="30000">
                <a:solidFill>
                  <a:schemeClr val="tx1"/>
                </a:solidFill>
              </a:rPr>
              <a:t>rd</a:t>
            </a:r>
            <a:r>
              <a:rPr lang="en-US" sz="1300">
                <a:solidFill>
                  <a:schemeClr val="tx1"/>
                </a:solidFill>
              </a:rPr>
              <a:t> ending will lead to nothing.</a:t>
            </a:r>
          </a:p>
        </p:txBody>
      </p:sp>
      <p:sp>
        <p:nvSpPr>
          <p:cNvPr id="5" name="Google Shape;318;p44">
            <a:extLst>
              <a:ext uri="{FF2B5EF4-FFF2-40B4-BE49-F238E27FC236}">
                <a16:creationId xmlns:a16="http://schemas.microsoft.com/office/drawing/2014/main" id="{E6D1282D-8151-4325-1D1E-9E3A78D576B5}"/>
              </a:ext>
            </a:extLst>
          </p:cNvPr>
          <p:cNvSpPr txBox="1">
            <a:spLocks/>
          </p:cNvSpPr>
          <p:nvPr/>
        </p:nvSpPr>
        <p:spPr>
          <a:xfrm>
            <a:off x="713150" y="142296"/>
            <a:ext cx="7704000" cy="519300"/>
          </a:xfrm>
          <a:prstGeom prst="rect">
            <a:avLst/>
          </a:prstGeom>
          <a:solidFill>
            <a:srgbClr val="000000">
              <a:alpha val="6759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taatliches"/>
              <a:buNone/>
              <a:defRPr sz="3000" b="0" i="0" u="none" strike="noStrike" cap="none">
                <a:solidFill>
                  <a:schemeClr val="dk1"/>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buSzPts val="1100"/>
              <a:buFont typeface="Arial"/>
              <a:buNone/>
            </a:pPr>
            <a:r>
              <a:rPr lang="en-SG"/>
              <a:t>SOLUTION </a:t>
            </a:r>
            <a:r>
              <a:rPr lang="en-SG">
                <a:solidFill>
                  <a:schemeClr val="bg1">
                    <a:lumMod val="60000"/>
                    <a:lumOff val="40000"/>
                  </a:schemeClr>
                </a:solidFill>
              </a:rPr>
              <a:t>2:</a:t>
            </a:r>
            <a:r>
              <a:rPr lang="en-SG"/>
              <a:t> walkthrough game</a:t>
            </a:r>
          </a:p>
        </p:txBody>
      </p:sp>
      <p:grpSp>
        <p:nvGrpSpPr>
          <p:cNvPr id="6" name="Google Shape;320;p44">
            <a:extLst>
              <a:ext uri="{FF2B5EF4-FFF2-40B4-BE49-F238E27FC236}">
                <a16:creationId xmlns:a16="http://schemas.microsoft.com/office/drawing/2014/main" id="{ADE84EB3-A3CD-6413-CB9B-132C6941DE95}"/>
              </a:ext>
            </a:extLst>
          </p:cNvPr>
          <p:cNvGrpSpPr/>
          <p:nvPr/>
        </p:nvGrpSpPr>
        <p:grpSpPr>
          <a:xfrm>
            <a:off x="699350" y="756301"/>
            <a:ext cx="7717800" cy="114325"/>
            <a:chOff x="208025" y="3106700"/>
            <a:chExt cx="7717800" cy="114325"/>
          </a:xfrm>
        </p:grpSpPr>
        <p:sp>
          <p:nvSpPr>
            <p:cNvPr id="7" name="Google Shape;321;p44">
              <a:extLst>
                <a:ext uri="{FF2B5EF4-FFF2-40B4-BE49-F238E27FC236}">
                  <a16:creationId xmlns:a16="http://schemas.microsoft.com/office/drawing/2014/main" id="{7CBFA5C0-BF97-00E0-45EF-D637F4545D44}"/>
                </a:ext>
              </a:extLst>
            </p:cNvPr>
            <p:cNvSpPr/>
            <p:nvPr/>
          </p:nvSpPr>
          <p:spPr>
            <a:xfrm>
              <a:off x="208025" y="3106725"/>
              <a:ext cx="75435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2;p44">
              <a:extLst>
                <a:ext uri="{FF2B5EF4-FFF2-40B4-BE49-F238E27FC236}">
                  <a16:creationId xmlns:a16="http://schemas.microsoft.com/office/drawing/2014/main" id="{39539CAE-7722-8CB8-0B27-6650C96E614C}"/>
                </a:ext>
              </a:extLst>
            </p:cNvPr>
            <p:cNvSpPr/>
            <p:nvPr/>
          </p:nvSpPr>
          <p:spPr>
            <a:xfrm>
              <a:off x="7814825" y="3106700"/>
              <a:ext cx="111000" cy="11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2278426"/>
      </p:ext>
    </p:extLst>
  </p:cSld>
  <p:clrMapOvr>
    <a:masterClrMapping/>
  </p:clrMapOvr>
</p:sld>
</file>

<file path=ppt/theme/theme1.xml><?xml version="1.0" encoding="utf-8"?>
<a:theme xmlns:a="http://schemas.openxmlformats.org/drawingml/2006/main" name="Hackathon Project Proposal by Slidesgo">
  <a:themeElements>
    <a:clrScheme name="Simple Light">
      <a:dk1>
        <a:srgbClr val="FFFFFF"/>
      </a:dk1>
      <a:lt1>
        <a:srgbClr val="EB008B"/>
      </a:lt1>
      <a:dk2>
        <a:srgbClr val="1F1A6B"/>
      </a:dk2>
      <a:lt2>
        <a:srgbClr val="00ADE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b1700bc8-7d8f-426d-a232-91f3ce56085d" xsi:nil="true"/>
    <lcf76f155ced4ddcb4097134ff3c332f xmlns="c4764aab-2811-4317-ace3-ba77fb95a278">
      <Terms xmlns="http://schemas.microsoft.com/office/infopath/2007/PartnerControls"/>
    </lcf76f155ced4ddcb4097134ff3c332f>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C3FD60A5BB5DE49B2847CA9289A21CF" ma:contentTypeVersion="16" ma:contentTypeDescription="Create a new document." ma:contentTypeScope="" ma:versionID="fd8587f003ee6128042977cfb8b40ea4">
  <xsd:schema xmlns:xsd="http://www.w3.org/2001/XMLSchema" xmlns:xs="http://www.w3.org/2001/XMLSchema" xmlns:p="http://schemas.microsoft.com/office/2006/metadata/properties" xmlns:ns1="http://schemas.microsoft.com/sharepoint/v3" xmlns:ns2="c4764aab-2811-4317-ace3-ba77fb95a278" xmlns:ns3="b1700bc8-7d8f-426d-a232-91f3ce56085d" targetNamespace="http://schemas.microsoft.com/office/2006/metadata/properties" ma:root="true" ma:fieldsID="9d50232bfcbebf500ae796dd5c869543" ns1:_="" ns2:_="" ns3:_="">
    <xsd:import namespace="http://schemas.microsoft.com/sharepoint/v3"/>
    <xsd:import namespace="c4764aab-2811-4317-ace3-ba77fb95a278"/>
    <xsd:import namespace="b1700bc8-7d8f-426d-a232-91f3ce5608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1:_ip_UnifiedCompliancePolicyProperties" minOccurs="0"/>
                <xsd:element ref="ns1:_ip_UnifiedCompliancePolicyUIActio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764aab-2811-4317-ace3-ba77fb95a2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19677b16-c5f4-496b-b09b-a25880eeb70d"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700bc8-7d8f-426d-a232-91f3ce56085d"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5eda225-5b54-4a98-9293-95d0c7dc3b53}" ma:internalName="TaxCatchAll" ma:showField="CatchAllData" ma:web="b1700bc8-7d8f-426d-a232-91f3ce56085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9A543D-7EF4-4E01-AE99-6572B714DAF5}">
  <ds:schemaRefs>
    <ds:schemaRef ds:uri="http://schemas.microsoft.com/sharepoint/v3/contenttype/forms"/>
  </ds:schemaRefs>
</ds:datastoreItem>
</file>

<file path=customXml/itemProps2.xml><?xml version="1.0" encoding="utf-8"?>
<ds:datastoreItem xmlns:ds="http://schemas.openxmlformats.org/officeDocument/2006/customXml" ds:itemID="{E73F4D23-EB2B-41E8-9FE5-FB2FD40EA272}">
  <ds:schemaRefs>
    <ds:schemaRef ds:uri="b1700bc8-7d8f-426d-a232-91f3ce56085d"/>
    <ds:schemaRef ds:uri="c4764aab-2811-4317-ace3-ba77fb95a27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6F621B3-FB01-40EE-8B5D-189915E150A1}"/>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50</Slides>
  <Notes>42</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Hackathon Project Proposal by Slidesgo</vt:lpstr>
      <vt:lpstr>SHOPEE Project Proposal</vt:lpstr>
      <vt:lpstr>Table of contents</vt:lpstr>
      <vt:lpstr>PROBLEM DEFINITION</vt:lpstr>
      <vt:lpstr>PROBLEM DEFINITION</vt:lpstr>
      <vt:lpstr>Our research</vt:lpstr>
      <vt:lpstr>PowerPoint Presentation</vt:lpstr>
      <vt:lpstr>PowerPoint Presentation</vt:lpstr>
      <vt:lpstr>Solution 1: Inspiration</vt:lpstr>
      <vt:lpstr>PowerPoint Presentation</vt:lpstr>
      <vt:lpstr>PowerPoint Presentation</vt:lpstr>
      <vt:lpstr>Solution 2: Inspiration</vt:lpstr>
      <vt:lpstr>SOLUTION 3: NAVIGIATION BAR</vt:lpstr>
      <vt:lpstr>Navigation bar </vt:lpstr>
      <vt:lpstr>SOLUTION 4: Dark mode</vt:lpstr>
      <vt:lpstr>Dark Mode</vt:lpstr>
      <vt:lpstr>Product specification</vt:lpstr>
      <vt:lpstr>Product Summary: solution 1</vt:lpstr>
      <vt:lpstr>Product Summary: solution 2</vt:lpstr>
      <vt:lpstr>Product Summary: solution 3</vt:lpstr>
      <vt:lpstr>Product Summary: solution 4</vt:lpstr>
      <vt:lpstr>Business case model</vt:lpstr>
      <vt:lpstr>Solution 1 : Leaderboard</vt:lpstr>
      <vt:lpstr>Solution 2 : Walkthrough game</vt:lpstr>
      <vt:lpstr>Solution 3 : NAVBAR</vt:lpstr>
      <vt:lpstr>Solution 4: dark mode</vt:lpstr>
      <vt:lpstr>Design mock-ups</vt:lpstr>
      <vt:lpstr>Leaderboard</vt:lpstr>
      <vt:lpstr>PowerPoint Presentation</vt:lpstr>
      <vt:lpstr>PowerPoint Presentation</vt:lpstr>
      <vt:lpstr>Walkthrough game</vt:lpstr>
      <vt:lpstr>PowerPoint Presentation</vt:lpstr>
      <vt:lpstr>PowerPoint Presentation</vt:lpstr>
      <vt:lpstr>NAVBAR</vt:lpstr>
      <vt:lpstr>Design mock-up: solution 3 - DESKTOP</vt:lpstr>
      <vt:lpstr>Design mock-up : solution 3 - MOBILE</vt:lpstr>
      <vt:lpstr>darkmode</vt:lpstr>
      <vt:lpstr>PowerPoint Presentation</vt:lpstr>
      <vt:lpstr>PowerPoint Presentation</vt:lpstr>
      <vt:lpstr>prototype</vt:lpstr>
      <vt:lpstr>LEADERBOARD</vt:lpstr>
      <vt:lpstr>PowerPoint Presentation</vt:lpstr>
      <vt:lpstr>Walkthrough game</vt:lpstr>
      <vt:lpstr>PowerPoint Presentation</vt:lpstr>
      <vt:lpstr>NAVBAR</vt:lpstr>
      <vt:lpstr>Desktop navbar</vt:lpstr>
      <vt:lpstr>APP navbar</vt:lpstr>
      <vt:lpstr>DARKMODE</vt:lpstr>
      <vt:lpstr>dark mode MOBILE PROTOTYPE</vt:lpstr>
      <vt:lpstr>Link to animation of prototype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SHOPEE Project Proposal</dc:title>
  <dc:creator>Barathimogan Selvaraj</dc:creator>
  <cp:revision>1</cp:revision>
  <dcterms:modified xsi:type="dcterms:W3CDTF">2022-09-14T15:02:14Z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0x0101009C3FD60A5BB5DE49B2847CA9289A21CF</vt:lpwstr>
  </property>
  <property fmtid="{D5CDD505-2E9C-101B-9397-08002B2CF9AE}" pid="3" name="MediaServiceImageTags">
    <vt:lpwstr/>
  </property>
</Properties>
</file>